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3"/>
  </p:notesMasterIdLst>
  <p:sldIdLst>
    <p:sldId id="277" r:id="rId2"/>
    <p:sldId id="395" r:id="rId3"/>
    <p:sldId id="283" r:id="rId4"/>
    <p:sldId id="300" r:id="rId5"/>
    <p:sldId id="330" r:id="rId6"/>
    <p:sldId id="326" r:id="rId7"/>
    <p:sldId id="394" r:id="rId8"/>
    <p:sldId id="262" r:id="rId9"/>
    <p:sldId id="321" r:id="rId10"/>
    <p:sldId id="320" r:id="rId11"/>
    <p:sldId id="393" r:id="rId12"/>
    <p:sldId id="329" r:id="rId13"/>
    <p:sldId id="323" r:id="rId14"/>
    <p:sldId id="324" r:id="rId15"/>
    <p:sldId id="325" r:id="rId16"/>
    <p:sldId id="273" r:id="rId17"/>
    <p:sldId id="274" r:id="rId18"/>
    <p:sldId id="265" r:id="rId19"/>
    <p:sldId id="317" r:id="rId20"/>
    <p:sldId id="331" r:id="rId21"/>
    <p:sldId id="333" r:id="rId22"/>
    <p:sldId id="334" r:id="rId23"/>
    <p:sldId id="335" r:id="rId24"/>
    <p:sldId id="336" r:id="rId25"/>
    <p:sldId id="337" r:id="rId26"/>
    <p:sldId id="338" r:id="rId27"/>
    <p:sldId id="339" r:id="rId28"/>
    <p:sldId id="340" r:id="rId29"/>
    <p:sldId id="342" r:id="rId30"/>
    <p:sldId id="343" r:id="rId31"/>
    <p:sldId id="344" r:id="rId32"/>
    <p:sldId id="345" r:id="rId33"/>
    <p:sldId id="347" r:id="rId34"/>
    <p:sldId id="348" r:id="rId35"/>
    <p:sldId id="349" r:id="rId36"/>
    <p:sldId id="350" r:id="rId37"/>
    <p:sldId id="351" r:id="rId38"/>
    <p:sldId id="352" r:id="rId39"/>
    <p:sldId id="353" r:id="rId40"/>
    <p:sldId id="354" r:id="rId41"/>
    <p:sldId id="355" r:id="rId42"/>
    <p:sldId id="356" r:id="rId43"/>
    <p:sldId id="357" r:id="rId44"/>
    <p:sldId id="358" r:id="rId45"/>
    <p:sldId id="359" r:id="rId46"/>
    <p:sldId id="360" r:id="rId47"/>
    <p:sldId id="361" r:id="rId48"/>
    <p:sldId id="362" r:id="rId49"/>
    <p:sldId id="363" r:id="rId50"/>
    <p:sldId id="364" r:id="rId51"/>
    <p:sldId id="365" r:id="rId52"/>
    <p:sldId id="366" r:id="rId53"/>
    <p:sldId id="367" r:id="rId54"/>
    <p:sldId id="368" r:id="rId55"/>
    <p:sldId id="369" r:id="rId56"/>
    <p:sldId id="370" r:id="rId57"/>
    <p:sldId id="371" r:id="rId58"/>
    <p:sldId id="372" r:id="rId59"/>
    <p:sldId id="373" r:id="rId60"/>
    <p:sldId id="374" r:id="rId61"/>
    <p:sldId id="375" r:id="rId62"/>
    <p:sldId id="376" r:id="rId63"/>
    <p:sldId id="377" r:id="rId64"/>
    <p:sldId id="378" r:id="rId65"/>
    <p:sldId id="379" r:id="rId66"/>
    <p:sldId id="380" r:id="rId67"/>
    <p:sldId id="382" r:id="rId68"/>
    <p:sldId id="319" r:id="rId69"/>
    <p:sldId id="383" r:id="rId70"/>
    <p:sldId id="384" r:id="rId71"/>
    <p:sldId id="385" r:id="rId72"/>
    <p:sldId id="386" r:id="rId73"/>
    <p:sldId id="387" r:id="rId74"/>
    <p:sldId id="388" r:id="rId75"/>
    <p:sldId id="308" r:id="rId76"/>
    <p:sldId id="390" r:id="rId77"/>
    <p:sldId id="301" r:id="rId78"/>
    <p:sldId id="392" r:id="rId79"/>
    <p:sldId id="332" r:id="rId80"/>
    <p:sldId id="299" r:id="rId81"/>
    <p:sldId id="309" r:id="rId8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514C44E-131F-4E57-A58E-34BDC122B24C}">
          <p14:sldIdLst>
            <p14:sldId id="277"/>
            <p14:sldId id="395"/>
            <p14:sldId id="283"/>
            <p14:sldId id="300"/>
            <p14:sldId id="330"/>
            <p14:sldId id="326"/>
            <p14:sldId id="394"/>
            <p14:sldId id="262"/>
            <p14:sldId id="321"/>
            <p14:sldId id="320"/>
            <p14:sldId id="393"/>
            <p14:sldId id="329"/>
            <p14:sldId id="323"/>
            <p14:sldId id="324"/>
            <p14:sldId id="325"/>
            <p14:sldId id="273"/>
            <p14:sldId id="274"/>
            <p14:sldId id="265"/>
            <p14:sldId id="317"/>
            <p14:sldId id="331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2"/>
            <p14:sldId id="343"/>
            <p14:sldId id="344"/>
            <p14:sldId id="345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2"/>
          </p14:sldIdLst>
        </p14:section>
        <p14:section name="Exams" id="{FFA8805A-3277-4AF9-95A0-48EF4C648EC2}">
          <p14:sldIdLst>
            <p14:sldId id="319"/>
            <p14:sldId id="383"/>
            <p14:sldId id="384"/>
            <p14:sldId id="385"/>
            <p14:sldId id="386"/>
            <p14:sldId id="387"/>
            <p14:sldId id="388"/>
            <p14:sldId id="308"/>
            <p14:sldId id="390"/>
            <p14:sldId id="301"/>
            <p14:sldId id="392"/>
            <p14:sldId id="332"/>
            <p14:sldId id="299"/>
            <p14:sldId id="30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egor Suttie" initials="GS" lastIdx="1" clrIdx="0">
    <p:extLst>
      <p:ext uri="{19B8F6BF-5375-455C-9EA6-DF929625EA0E}">
        <p15:presenceInfo xmlns:p15="http://schemas.microsoft.com/office/powerpoint/2012/main" userId="6c318e9b335329d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C9BD"/>
    <a:srgbClr val="52CBBE"/>
    <a:srgbClr val="5D7373"/>
    <a:srgbClr val="FEC630"/>
    <a:srgbClr val="FF5969"/>
    <a:srgbClr val="00A0A8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A1108F-29AE-4620-9D63-5B04B4741623}" v="127" dt="2021-08-13T11:13:43.8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87349" autoAdjust="0"/>
  </p:normalViewPr>
  <p:slideViewPr>
    <p:cSldViewPr snapToGrid="0">
      <p:cViewPr varScale="1">
        <p:scale>
          <a:sx n="93" d="100"/>
          <a:sy n="93" d="100"/>
        </p:scale>
        <p:origin x="72" y="199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794"/>
    </p:cViewPr>
  </p:sorterViewPr>
  <p:notesViewPr>
    <p:cSldViewPr snapToGrid="0">
      <p:cViewPr varScale="1">
        <p:scale>
          <a:sx n="76" d="100"/>
          <a:sy n="76" d="100"/>
        </p:scale>
        <p:origin x="2918" y="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commentAuthors" Target="commentAuthors.xml"/><Relationship Id="rId89" Type="http://schemas.microsoft.com/office/2016/11/relationships/changesInfo" Target="changesInfos/changesInfo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microsoft.com/office/2015/10/relationships/revisionInfo" Target="revisionInfo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thi Reddy" userId="c2e47799925efaaf" providerId="LiveId" clId="{DFA1108F-29AE-4620-9D63-5B04B4741623}"/>
    <pc:docChg chg="undo custSel addSld delSld modSld modSection">
      <pc:chgData name="Deepthi Reddy" userId="c2e47799925efaaf" providerId="LiveId" clId="{DFA1108F-29AE-4620-9D63-5B04B4741623}" dt="2021-08-13T04:05:27.606" v="1209"/>
      <pc:docMkLst>
        <pc:docMk/>
      </pc:docMkLst>
      <pc:sldChg chg="addSp modSp mod">
        <pc:chgData name="Deepthi Reddy" userId="c2e47799925efaaf" providerId="LiveId" clId="{DFA1108F-29AE-4620-9D63-5B04B4741623}" dt="2021-08-13T01:51:44.735" v="1044" actId="20577"/>
        <pc:sldMkLst>
          <pc:docMk/>
          <pc:sldMk cId="3652726439" sldId="265"/>
        </pc:sldMkLst>
        <pc:spChg chg="mod">
          <ac:chgData name="Deepthi Reddy" userId="c2e47799925efaaf" providerId="LiveId" clId="{DFA1108F-29AE-4620-9D63-5B04B4741623}" dt="2021-08-13T01:50:03.706" v="1037" actId="1076"/>
          <ac:spMkLst>
            <pc:docMk/>
            <pc:sldMk cId="3652726439" sldId="265"/>
            <ac:spMk id="6" creationId="{637C6BD1-2F15-4AC0-9ACB-E08418B9D906}"/>
          </ac:spMkLst>
        </pc:spChg>
        <pc:spChg chg="add mod">
          <ac:chgData name="Deepthi Reddy" userId="c2e47799925efaaf" providerId="LiveId" clId="{DFA1108F-29AE-4620-9D63-5B04B4741623}" dt="2021-08-13T01:50:12.029" v="1039" actId="1076"/>
          <ac:spMkLst>
            <pc:docMk/>
            <pc:sldMk cId="3652726439" sldId="265"/>
            <ac:spMk id="7" creationId="{87747435-C353-447E-8529-F341D26E9254}"/>
          </ac:spMkLst>
        </pc:spChg>
        <pc:graphicFrameChg chg="mod">
          <ac:chgData name="Deepthi Reddy" userId="c2e47799925efaaf" providerId="LiveId" clId="{DFA1108F-29AE-4620-9D63-5B04B4741623}" dt="2021-08-13T01:51:44.735" v="1044" actId="20577"/>
          <ac:graphicFrameMkLst>
            <pc:docMk/>
            <pc:sldMk cId="3652726439" sldId="265"/>
            <ac:graphicFrameMk id="5" creationId="{D9BB09EE-F753-4126-8A58-461A36C9357B}"/>
          </ac:graphicFrameMkLst>
        </pc:graphicFrameChg>
      </pc:sldChg>
      <pc:sldChg chg="modSp mod modShow">
        <pc:chgData name="Deepthi Reddy" userId="c2e47799925efaaf" providerId="LiveId" clId="{DFA1108F-29AE-4620-9D63-5B04B4741623}" dt="2021-08-12T23:10:16.471" v="653" actId="729"/>
        <pc:sldMkLst>
          <pc:docMk/>
          <pc:sldMk cId="1792378829" sldId="277"/>
        </pc:sldMkLst>
        <pc:spChg chg="mod">
          <ac:chgData name="Deepthi Reddy" userId="c2e47799925efaaf" providerId="LiveId" clId="{DFA1108F-29AE-4620-9D63-5B04B4741623}" dt="2021-08-12T22:26:40.395" v="44" actId="20577"/>
          <ac:spMkLst>
            <pc:docMk/>
            <pc:sldMk cId="1792378829" sldId="277"/>
            <ac:spMk id="2" creationId="{068DCC4B-2DE0-461A-BB3C-A9A0210BF679}"/>
          </ac:spMkLst>
        </pc:spChg>
        <pc:spChg chg="mod">
          <ac:chgData name="Deepthi Reddy" userId="c2e47799925efaaf" providerId="LiveId" clId="{DFA1108F-29AE-4620-9D63-5B04B4741623}" dt="2021-08-12T22:27:07.400" v="56" actId="20577"/>
          <ac:spMkLst>
            <pc:docMk/>
            <pc:sldMk cId="1792378829" sldId="277"/>
            <ac:spMk id="10" creationId="{1B62D630-DA14-45AA-BC28-78CA681C62BD}"/>
          </ac:spMkLst>
        </pc:spChg>
      </pc:sldChg>
      <pc:sldChg chg="modSp mod">
        <pc:chgData name="Deepthi Reddy" userId="c2e47799925efaaf" providerId="LiveId" clId="{DFA1108F-29AE-4620-9D63-5B04B4741623}" dt="2021-08-12T22:27:18.905" v="65" actId="20577"/>
        <pc:sldMkLst>
          <pc:docMk/>
          <pc:sldMk cId="229104839" sldId="283"/>
        </pc:sldMkLst>
        <pc:spChg chg="mod">
          <ac:chgData name="Deepthi Reddy" userId="c2e47799925efaaf" providerId="LiveId" clId="{DFA1108F-29AE-4620-9D63-5B04B4741623}" dt="2021-08-12T22:27:18.905" v="65" actId="20577"/>
          <ac:spMkLst>
            <pc:docMk/>
            <pc:sldMk cId="229104839" sldId="283"/>
            <ac:spMk id="2" creationId="{068DCC4B-2DE0-461A-BB3C-A9A0210BF679}"/>
          </ac:spMkLst>
        </pc:spChg>
        <pc:spChg chg="mod">
          <ac:chgData name="Deepthi Reddy" userId="c2e47799925efaaf" providerId="LiveId" clId="{DFA1108F-29AE-4620-9D63-5B04B4741623}" dt="2021-08-12T20:37:12.684" v="18" actId="20577"/>
          <ac:spMkLst>
            <pc:docMk/>
            <pc:sldMk cId="229104839" sldId="283"/>
            <ac:spMk id="4" creationId="{853DFA06-6643-493F-B8F9-5B71F179C6FB}"/>
          </ac:spMkLst>
        </pc:spChg>
      </pc:sldChg>
      <pc:sldChg chg="delSp modSp mod">
        <pc:chgData name="Deepthi Reddy" userId="c2e47799925efaaf" providerId="LiveId" clId="{DFA1108F-29AE-4620-9D63-5B04B4741623}" dt="2021-08-12T23:13:37.755" v="691" actId="1076"/>
        <pc:sldMkLst>
          <pc:docMk/>
          <pc:sldMk cId="1162110245" sldId="300"/>
        </pc:sldMkLst>
        <pc:spChg chg="mod">
          <ac:chgData name="Deepthi Reddy" userId="c2e47799925efaaf" providerId="LiveId" clId="{DFA1108F-29AE-4620-9D63-5B04B4741623}" dt="2021-08-12T23:13:37.755" v="691" actId="1076"/>
          <ac:spMkLst>
            <pc:docMk/>
            <pc:sldMk cId="1162110245" sldId="300"/>
            <ac:spMk id="11" creationId="{90DFEACB-A9F6-4C79-B52B-F96F9190DA8B}"/>
          </ac:spMkLst>
        </pc:spChg>
        <pc:spChg chg="mod">
          <ac:chgData name="Deepthi Reddy" userId="c2e47799925efaaf" providerId="LiveId" clId="{DFA1108F-29AE-4620-9D63-5B04B4741623}" dt="2021-08-12T23:12:55.408" v="680" actId="1076"/>
          <ac:spMkLst>
            <pc:docMk/>
            <pc:sldMk cId="1162110245" sldId="300"/>
            <ac:spMk id="21" creationId="{27095390-FFEB-4913-AD1F-E91DF62C8F97}"/>
          </ac:spMkLst>
        </pc:spChg>
        <pc:spChg chg="del">
          <ac:chgData name="Deepthi Reddy" userId="c2e47799925efaaf" providerId="LiveId" clId="{DFA1108F-29AE-4620-9D63-5B04B4741623}" dt="2021-08-12T23:13:33.373" v="690" actId="478"/>
          <ac:spMkLst>
            <pc:docMk/>
            <pc:sldMk cId="1162110245" sldId="300"/>
            <ac:spMk id="24" creationId="{311F2F92-1A00-404E-B725-CC8C92A9A2E6}"/>
          </ac:spMkLst>
        </pc:spChg>
        <pc:spChg chg="mod">
          <ac:chgData name="Deepthi Reddy" userId="c2e47799925efaaf" providerId="LiveId" clId="{DFA1108F-29AE-4620-9D63-5B04B4741623}" dt="2021-08-12T23:13:26.858" v="688" actId="1076"/>
          <ac:spMkLst>
            <pc:docMk/>
            <pc:sldMk cId="1162110245" sldId="300"/>
            <ac:spMk id="25" creationId="{27511567-EE6F-4969-B7BB-BF80BE618049}"/>
          </ac:spMkLst>
        </pc:spChg>
        <pc:spChg chg="mod">
          <ac:chgData name="Deepthi Reddy" userId="c2e47799925efaaf" providerId="LiveId" clId="{DFA1108F-29AE-4620-9D63-5B04B4741623}" dt="2021-08-12T23:13:24.083" v="687" actId="1076"/>
          <ac:spMkLst>
            <pc:docMk/>
            <pc:sldMk cId="1162110245" sldId="300"/>
            <ac:spMk id="26" creationId="{1D0FF604-EB41-447C-8C94-92203208AC74}"/>
          </ac:spMkLst>
        </pc:spChg>
        <pc:spChg chg="mod">
          <ac:chgData name="Deepthi Reddy" userId="c2e47799925efaaf" providerId="LiveId" clId="{DFA1108F-29AE-4620-9D63-5B04B4741623}" dt="2021-08-12T23:13:19.073" v="686" actId="1076"/>
          <ac:spMkLst>
            <pc:docMk/>
            <pc:sldMk cId="1162110245" sldId="300"/>
            <ac:spMk id="27" creationId="{4CA1D50B-27E3-487A-9E87-C83906A6F7E5}"/>
          </ac:spMkLst>
        </pc:spChg>
        <pc:spChg chg="mod">
          <ac:chgData name="Deepthi Reddy" userId="c2e47799925efaaf" providerId="LiveId" clId="{DFA1108F-29AE-4620-9D63-5B04B4741623}" dt="2021-08-12T23:13:12.050" v="684" actId="1076"/>
          <ac:spMkLst>
            <pc:docMk/>
            <pc:sldMk cId="1162110245" sldId="300"/>
            <ac:spMk id="28" creationId="{5196707C-3EAE-49E1-9FC8-CFC32C12D94A}"/>
          </ac:spMkLst>
        </pc:spChg>
        <pc:cxnChg chg="mod">
          <ac:chgData name="Deepthi Reddy" userId="c2e47799925efaaf" providerId="LiveId" clId="{DFA1108F-29AE-4620-9D63-5B04B4741623}" dt="2021-08-12T23:13:16.490" v="685" actId="14100"/>
          <ac:cxnSpMkLst>
            <pc:docMk/>
            <pc:sldMk cId="1162110245" sldId="300"/>
            <ac:cxnSpMk id="5" creationId="{3869FE2C-F5FB-4F9D-8806-66EE209E0FEC}"/>
          </ac:cxnSpMkLst>
        </pc:cxnChg>
      </pc:sldChg>
      <pc:sldChg chg="modSp mod">
        <pc:chgData name="Deepthi Reddy" userId="c2e47799925efaaf" providerId="LiveId" clId="{DFA1108F-29AE-4620-9D63-5B04B4741623}" dt="2021-08-13T02:59:07.084" v="1102" actId="20577"/>
        <pc:sldMkLst>
          <pc:docMk/>
          <pc:sldMk cId="2154101418" sldId="301"/>
        </pc:sldMkLst>
        <pc:spChg chg="mod">
          <ac:chgData name="Deepthi Reddy" userId="c2e47799925efaaf" providerId="LiveId" clId="{DFA1108F-29AE-4620-9D63-5B04B4741623}" dt="2021-08-13T02:59:07.084" v="1102" actId="20577"/>
          <ac:spMkLst>
            <pc:docMk/>
            <pc:sldMk cId="2154101418" sldId="301"/>
            <ac:spMk id="5" creationId="{6A9EB1F7-2B51-4919-98E0-343E40F820A7}"/>
          </ac:spMkLst>
        </pc:spChg>
      </pc:sldChg>
      <pc:sldChg chg="modSp mod">
        <pc:chgData name="Deepthi Reddy" userId="c2e47799925efaaf" providerId="LiveId" clId="{DFA1108F-29AE-4620-9D63-5B04B4741623}" dt="2021-08-12T23:11:38.298" v="677" actId="1076"/>
        <pc:sldMkLst>
          <pc:docMk/>
          <pc:sldMk cId="1594682328" sldId="309"/>
        </pc:sldMkLst>
        <pc:spChg chg="mod">
          <ac:chgData name="Deepthi Reddy" userId="c2e47799925efaaf" providerId="LiveId" clId="{DFA1108F-29AE-4620-9D63-5B04B4741623}" dt="2021-08-12T23:11:38.298" v="677" actId="1076"/>
          <ac:spMkLst>
            <pc:docMk/>
            <pc:sldMk cId="1594682328" sldId="309"/>
            <ac:spMk id="2" creationId="{068DCC4B-2DE0-461A-BB3C-A9A0210BF679}"/>
          </ac:spMkLst>
        </pc:spChg>
      </pc:sldChg>
      <pc:sldChg chg="del">
        <pc:chgData name="Deepthi Reddy" userId="c2e47799925efaaf" providerId="LiveId" clId="{DFA1108F-29AE-4620-9D63-5B04B4741623}" dt="2021-08-12T23:16:16.992" v="711" actId="47"/>
        <pc:sldMkLst>
          <pc:docMk/>
          <pc:sldMk cId="707068391" sldId="314"/>
        </pc:sldMkLst>
      </pc:sldChg>
      <pc:sldChg chg="modSp del mod">
        <pc:chgData name="Deepthi Reddy" userId="c2e47799925efaaf" providerId="LiveId" clId="{DFA1108F-29AE-4620-9D63-5B04B4741623}" dt="2021-08-12T22:27:01.382" v="45" actId="47"/>
        <pc:sldMkLst>
          <pc:docMk/>
          <pc:sldMk cId="847576018" sldId="315"/>
        </pc:sldMkLst>
        <pc:spChg chg="mod">
          <ac:chgData name="Deepthi Reddy" userId="c2e47799925efaaf" providerId="LiveId" clId="{DFA1108F-29AE-4620-9D63-5B04B4741623}" dt="2021-08-12T20:37:33.980" v="37" actId="20577"/>
          <ac:spMkLst>
            <pc:docMk/>
            <pc:sldMk cId="847576018" sldId="315"/>
            <ac:spMk id="10" creationId="{1B62D630-DA14-45AA-BC28-78CA681C62BD}"/>
          </ac:spMkLst>
        </pc:spChg>
      </pc:sldChg>
      <pc:sldChg chg="del mod modShow">
        <pc:chgData name="Deepthi Reddy" userId="c2e47799925efaaf" providerId="LiveId" clId="{DFA1108F-29AE-4620-9D63-5B04B4741623}" dt="2021-08-12T23:12:43.024" v="679" actId="47"/>
        <pc:sldMkLst>
          <pc:docMk/>
          <pc:sldMk cId="3178127201" sldId="316"/>
        </pc:sldMkLst>
      </pc:sldChg>
      <pc:sldChg chg="modSp mod">
        <pc:chgData name="Deepthi Reddy" userId="c2e47799925efaaf" providerId="LiveId" clId="{DFA1108F-29AE-4620-9D63-5B04B4741623}" dt="2021-08-13T04:05:27.606" v="1209"/>
        <pc:sldMkLst>
          <pc:docMk/>
          <pc:sldMk cId="3362141821" sldId="317"/>
        </pc:sldMkLst>
        <pc:graphicFrameChg chg="mod">
          <ac:chgData name="Deepthi Reddy" userId="c2e47799925efaaf" providerId="LiveId" clId="{DFA1108F-29AE-4620-9D63-5B04B4741623}" dt="2021-08-13T04:05:27.606" v="1209"/>
          <ac:graphicFrameMkLst>
            <pc:docMk/>
            <pc:sldMk cId="3362141821" sldId="317"/>
            <ac:graphicFrameMk id="6" creationId="{2CE394F6-E2A0-4DDC-8D28-C33BD60E755C}"/>
          </ac:graphicFrameMkLst>
        </pc:graphicFrameChg>
      </pc:sldChg>
      <pc:sldChg chg="mod modShow">
        <pc:chgData name="Deepthi Reddy" userId="c2e47799925efaaf" providerId="LiveId" clId="{DFA1108F-29AE-4620-9D63-5B04B4741623}" dt="2021-08-13T02:08:02.494" v="1046" actId="729"/>
        <pc:sldMkLst>
          <pc:docMk/>
          <pc:sldMk cId="424602591" sldId="319"/>
        </pc:sldMkLst>
      </pc:sldChg>
      <pc:sldChg chg="modSp mod">
        <pc:chgData name="Deepthi Reddy" userId="c2e47799925efaaf" providerId="LiveId" clId="{DFA1108F-29AE-4620-9D63-5B04B4741623}" dt="2021-08-13T03:32:01.775" v="1164" actId="20577"/>
        <pc:sldMkLst>
          <pc:docMk/>
          <pc:sldMk cId="2071642127" sldId="320"/>
        </pc:sldMkLst>
        <pc:spChg chg="mod">
          <ac:chgData name="Deepthi Reddy" userId="c2e47799925efaaf" providerId="LiveId" clId="{DFA1108F-29AE-4620-9D63-5B04B4741623}" dt="2021-08-13T03:32:01.775" v="1164" actId="20577"/>
          <ac:spMkLst>
            <pc:docMk/>
            <pc:sldMk cId="2071642127" sldId="320"/>
            <ac:spMk id="4" creationId="{394BE373-AE4B-4FF2-A723-315CAC3D7DE5}"/>
          </ac:spMkLst>
        </pc:spChg>
      </pc:sldChg>
      <pc:sldChg chg="addSp modSp mod modShow">
        <pc:chgData name="Deepthi Reddy" userId="c2e47799925efaaf" providerId="LiveId" clId="{DFA1108F-29AE-4620-9D63-5B04B4741623}" dt="2021-08-13T03:33:47.963" v="1201" actId="729"/>
        <pc:sldMkLst>
          <pc:docMk/>
          <pc:sldMk cId="1657404270" sldId="323"/>
        </pc:sldMkLst>
        <pc:spChg chg="add mod">
          <ac:chgData name="Deepthi Reddy" userId="c2e47799925efaaf" providerId="LiveId" clId="{DFA1108F-29AE-4620-9D63-5B04B4741623}" dt="2021-08-13T03:33:41.214" v="1200" actId="20577"/>
          <ac:spMkLst>
            <pc:docMk/>
            <pc:sldMk cId="1657404270" sldId="323"/>
            <ac:spMk id="4" creationId="{01F28800-4A01-4909-A5A0-CECA8CD63E5A}"/>
          </ac:spMkLst>
        </pc:spChg>
      </pc:sldChg>
      <pc:sldChg chg="modSp mod">
        <pc:chgData name="Deepthi Reddy" userId="c2e47799925efaaf" providerId="LiveId" clId="{DFA1108F-29AE-4620-9D63-5B04B4741623}" dt="2021-08-13T01:13:10.437" v="869" actId="20577"/>
        <pc:sldMkLst>
          <pc:docMk/>
          <pc:sldMk cId="188134562" sldId="324"/>
        </pc:sldMkLst>
        <pc:spChg chg="mod">
          <ac:chgData name="Deepthi Reddy" userId="c2e47799925efaaf" providerId="LiveId" clId="{DFA1108F-29AE-4620-9D63-5B04B4741623}" dt="2021-08-13T01:13:10.437" v="869" actId="20577"/>
          <ac:spMkLst>
            <pc:docMk/>
            <pc:sldMk cId="188134562" sldId="324"/>
            <ac:spMk id="3" creationId="{4CA63146-C937-4C9C-9BE2-D16C72F55C18}"/>
          </ac:spMkLst>
        </pc:spChg>
      </pc:sldChg>
      <pc:sldChg chg="modSp mod">
        <pc:chgData name="Deepthi Reddy" userId="c2e47799925efaaf" providerId="LiveId" clId="{DFA1108F-29AE-4620-9D63-5B04B4741623}" dt="2021-08-13T01:22:04.115" v="940" actId="114"/>
        <pc:sldMkLst>
          <pc:docMk/>
          <pc:sldMk cId="4205314953" sldId="325"/>
        </pc:sldMkLst>
        <pc:spChg chg="mod">
          <ac:chgData name="Deepthi Reddy" userId="c2e47799925efaaf" providerId="LiveId" clId="{DFA1108F-29AE-4620-9D63-5B04B4741623}" dt="2021-08-13T01:22:04.115" v="940" actId="114"/>
          <ac:spMkLst>
            <pc:docMk/>
            <pc:sldMk cId="4205314953" sldId="325"/>
            <ac:spMk id="4" creationId="{68FF69B4-580F-4DF0-B421-DEEB8BAC7008}"/>
          </ac:spMkLst>
        </pc:spChg>
      </pc:sldChg>
      <pc:sldChg chg="modSp mod">
        <pc:chgData name="Deepthi Reddy" userId="c2e47799925efaaf" providerId="LiveId" clId="{DFA1108F-29AE-4620-9D63-5B04B4741623}" dt="2021-08-13T03:41:05.922" v="1207" actId="20577"/>
        <pc:sldMkLst>
          <pc:docMk/>
          <pc:sldMk cId="248302165" sldId="326"/>
        </pc:sldMkLst>
        <pc:spChg chg="mod">
          <ac:chgData name="Deepthi Reddy" userId="c2e47799925efaaf" providerId="LiveId" clId="{DFA1108F-29AE-4620-9D63-5B04B4741623}" dt="2021-08-13T03:41:05.922" v="1207" actId="20577"/>
          <ac:spMkLst>
            <pc:docMk/>
            <pc:sldMk cId="248302165" sldId="326"/>
            <ac:spMk id="3" creationId="{3B43AD80-535D-46B6-856A-35C727B48068}"/>
          </ac:spMkLst>
        </pc:spChg>
      </pc:sldChg>
      <pc:sldChg chg="modSp del mod">
        <pc:chgData name="Deepthi Reddy" userId="c2e47799925efaaf" providerId="LiveId" clId="{DFA1108F-29AE-4620-9D63-5B04B4741623}" dt="2021-08-12T23:18:01.134" v="728" actId="47"/>
        <pc:sldMkLst>
          <pc:docMk/>
          <pc:sldMk cId="628530544" sldId="328"/>
        </pc:sldMkLst>
        <pc:spChg chg="mod">
          <ac:chgData name="Deepthi Reddy" userId="c2e47799925efaaf" providerId="LiveId" clId="{DFA1108F-29AE-4620-9D63-5B04B4741623}" dt="2021-08-12T23:16:32.730" v="714" actId="20577"/>
          <ac:spMkLst>
            <pc:docMk/>
            <pc:sldMk cId="628530544" sldId="328"/>
            <ac:spMk id="14" creationId="{E579EE51-D126-4806-883F-D345E7D76B25}"/>
          </ac:spMkLst>
        </pc:spChg>
      </pc:sldChg>
      <pc:sldChg chg="modSp del mod">
        <pc:chgData name="Deepthi Reddy" userId="c2e47799925efaaf" providerId="LiveId" clId="{DFA1108F-29AE-4620-9D63-5B04B4741623}" dt="2021-08-12T23:15:16.309" v="710" actId="2696"/>
        <pc:sldMkLst>
          <pc:docMk/>
          <pc:sldMk cId="1875850000" sldId="329"/>
        </pc:sldMkLst>
        <pc:spChg chg="mod">
          <ac:chgData name="Deepthi Reddy" userId="c2e47799925efaaf" providerId="LiveId" clId="{DFA1108F-29AE-4620-9D63-5B04B4741623}" dt="2021-08-12T23:14:28.471" v="709" actId="20577"/>
          <ac:spMkLst>
            <pc:docMk/>
            <pc:sldMk cId="1875850000" sldId="329"/>
            <ac:spMk id="2" creationId="{052B9734-8096-46DE-B087-25DDB33486EA}"/>
          </ac:spMkLst>
        </pc:spChg>
      </pc:sldChg>
      <pc:sldChg chg="modSp del mod">
        <pc:chgData name="Deepthi Reddy" userId="c2e47799925efaaf" providerId="LiveId" clId="{DFA1108F-29AE-4620-9D63-5B04B4741623}" dt="2021-08-12T23:15:16.309" v="710" actId="2696"/>
        <pc:sldMkLst>
          <pc:docMk/>
          <pc:sldMk cId="465365228" sldId="330"/>
        </pc:sldMkLst>
        <pc:spChg chg="mod">
          <ac:chgData name="Deepthi Reddy" userId="c2e47799925efaaf" providerId="LiveId" clId="{DFA1108F-29AE-4620-9D63-5B04B4741623}" dt="2021-08-12T23:09:34.566" v="652" actId="20577"/>
          <ac:spMkLst>
            <pc:docMk/>
            <pc:sldMk cId="465365228" sldId="330"/>
            <ac:spMk id="3" creationId="{35189489-C06E-4349-90BD-63E9BC5B8389}"/>
          </ac:spMkLst>
        </pc:spChg>
        <pc:spChg chg="mod">
          <ac:chgData name="Deepthi Reddy" userId="c2e47799925efaaf" providerId="LiveId" clId="{DFA1108F-29AE-4620-9D63-5B04B4741623}" dt="2021-08-12T23:10:32.485" v="674" actId="20577"/>
          <ac:spMkLst>
            <pc:docMk/>
            <pc:sldMk cId="465365228" sldId="330"/>
            <ac:spMk id="4" creationId="{ED0D9B8F-76C1-4895-9915-A3380B4BFD29}"/>
          </ac:spMkLst>
        </pc:spChg>
      </pc:sldChg>
      <pc:sldChg chg="modSp del mod">
        <pc:chgData name="Deepthi Reddy" userId="c2e47799925efaaf" providerId="LiveId" clId="{DFA1108F-29AE-4620-9D63-5B04B4741623}" dt="2021-08-13T01:12:45.435" v="868" actId="2696"/>
        <pc:sldMkLst>
          <pc:docMk/>
          <pc:sldMk cId="861218584" sldId="330"/>
        </pc:sldMkLst>
        <pc:spChg chg="mod">
          <ac:chgData name="Deepthi Reddy" userId="c2e47799925efaaf" providerId="LiveId" clId="{DFA1108F-29AE-4620-9D63-5B04B4741623}" dt="2021-08-13T01:11:50.224" v="867" actId="20577"/>
          <ac:spMkLst>
            <pc:docMk/>
            <pc:sldMk cId="861218584" sldId="330"/>
            <ac:spMk id="3" creationId="{35189489-C06E-4349-90BD-63E9BC5B8389}"/>
          </ac:spMkLst>
        </pc:spChg>
      </pc:sldChg>
      <pc:sldChg chg="modSp mod">
        <pc:chgData name="Deepthi Reddy" userId="c2e47799925efaaf" providerId="LiveId" clId="{DFA1108F-29AE-4620-9D63-5B04B4741623}" dt="2021-08-13T02:09:21.935" v="1071" actId="20577"/>
        <pc:sldMkLst>
          <pc:docMk/>
          <pc:sldMk cId="3160877296" sldId="390"/>
        </pc:sldMkLst>
        <pc:spChg chg="mod">
          <ac:chgData name="Deepthi Reddy" userId="c2e47799925efaaf" providerId="LiveId" clId="{DFA1108F-29AE-4620-9D63-5B04B4741623}" dt="2021-08-13T02:09:21.935" v="1071" actId="20577"/>
          <ac:spMkLst>
            <pc:docMk/>
            <pc:sldMk cId="3160877296" sldId="390"/>
            <ac:spMk id="3" creationId="{D5E0BAF3-FE00-4B5C-9BB0-3730DAFB7F55}"/>
          </ac:spMkLst>
        </pc:spChg>
      </pc:sldChg>
      <pc:sldChg chg="modSp mod">
        <pc:chgData name="Deepthi Reddy" userId="c2e47799925efaaf" providerId="LiveId" clId="{DFA1108F-29AE-4620-9D63-5B04B4741623}" dt="2021-08-13T03:09:54.114" v="1145" actId="20577"/>
        <pc:sldMkLst>
          <pc:docMk/>
          <pc:sldMk cId="1068324084" sldId="392"/>
        </pc:sldMkLst>
        <pc:spChg chg="mod">
          <ac:chgData name="Deepthi Reddy" userId="c2e47799925efaaf" providerId="LiveId" clId="{DFA1108F-29AE-4620-9D63-5B04B4741623}" dt="2021-08-13T03:09:54.114" v="1145" actId="20577"/>
          <ac:spMkLst>
            <pc:docMk/>
            <pc:sldMk cId="1068324084" sldId="392"/>
            <ac:spMk id="7" creationId="{CFB382A0-4B13-4E0E-B5DB-179794E58C06}"/>
          </ac:spMkLst>
        </pc:spChg>
      </pc:sldChg>
      <pc:sldChg chg="addSp delSp modSp new del mod">
        <pc:chgData name="Deepthi Reddy" userId="c2e47799925efaaf" providerId="LiveId" clId="{DFA1108F-29AE-4620-9D63-5B04B4741623}" dt="2021-08-12T22:46:04.597" v="121" actId="47"/>
        <pc:sldMkLst>
          <pc:docMk/>
          <pc:sldMk cId="239600080" sldId="393"/>
        </pc:sldMkLst>
        <pc:spChg chg="del mod">
          <ac:chgData name="Deepthi Reddy" userId="c2e47799925efaaf" providerId="LiveId" clId="{DFA1108F-29AE-4620-9D63-5B04B4741623}" dt="2021-08-12T22:38:28.213" v="120" actId="478"/>
          <ac:spMkLst>
            <pc:docMk/>
            <pc:sldMk cId="239600080" sldId="393"/>
            <ac:spMk id="2" creationId="{7BAD7D3F-C860-491A-A6C8-4ECC8D891A54}"/>
          </ac:spMkLst>
        </pc:spChg>
        <pc:spChg chg="add mod">
          <ac:chgData name="Deepthi Reddy" userId="c2e47799925efaaf" providerId="LiveId" clId="{DFA1108F-29AE-4620-9D63-5B04B4741623}" dt="2021-08-12T22:38:28.213" v="120" actId="478"/>
          <ac:spMkLst>
            <pc:docMk/>
            <pc:sldMk cId="239600080" sldId="393"/>
            <ac:spMk id="6" creationId="{A1B76CE2-2809-427A-BEA2-24CF6E4171D1}"/>
          </ac:spMkLst>
        </pc:spChg>
      </pc:sldChg>
      <pc:sldChg chg="addSp delSp modSp new mod">
        <pc:chgData name="Deepthi Reddy" userId="c2e47799925efaaf" providerId="LiveId" clId="{DFA1108F-29AE-4620-9D63-5B04B4741623}" dt="2021-08-13T01:01:41.253" v="822" actId="20577"/>
        <pc:sldMkLst>
          <pc:docMk/>
          <pc:sldMk cId="2943813561" sldId="393"/>
        </pc:sldMkLst>
        <pc:spChg chg="mod">
          <ac:chgData name="Deepthi Reddy" userId="c2e47799925efaaf" providerId="LiveId" clId="{DFA1108F-29AE-4620-9D63-5B04B4741623}" dt="2021-08-13T01:01:41.253" v="822" actId="20577"/>
          <ac:spMkLst>
            <pc:docMk/>
            <pc:sldMk cId="2943813561" sldId="393"/>
            <ac:spMk id="2" creationId="{F90E4A67-8758-4676-8DFD-FA8FBFAA3D51}"/>
          </ac:spMkLst>
        </pc:spChg>
        <pc:spChg chg="add mod">
          <ac:chgData name="Deepthi Reddy" userId="c2e47799925efaaf" providerId="LiveId" clId="{DFA1108F-29AE-4620-9D63-5B04B4741623}" dt="2021-08-12T22:48:06.113" v="183" actId="313"/>
          <ac:spMkLst>
            <pc:docMk/>
            <pc:sldMk cId="2943813561" sldId="393"/>
            <ac:spMk id="3" creationId="{A1811DA9-AB70-4D38-A401-64EE7CDAFCC9}"/>
          </ac:spMkLst>
        </pc:spChg>
        <pc:spChg chg="add mod">
          <ac:chgData name="Deepthi Reddy" userId="c2e47799925efaaf" providerId="LiveId" clId="{DFA1108F-29AE-4620-9D63-5B04B4741623}" dt="2021-08-12T23:08:15.649" v="647" actId="20577"/>
          <ac:spMkLst>
            <pc:docMk/>
            <pc:sldMk cId="2943813561" sldId="393"/>
            <ac:spMk id="6" creationId="{03124D1F-35E6-4EF3-8B36-F847A38219A0}"/>
          </ac:spMkLst>
        </pc:spChg>
        <pc:graphicFrameChg chg="add del mod modGraphic">
          <ac:chgData name="Deepthi Reddy" userId="c2e47799925efaaf" providerId="LiveId" clId="{DFA1108F-29AE-4620-9D63-5B04B4741623}" dt="2021-08-13T00:46:05.494" v="812" actId="14100"/>
          <ac:graphicFrameMkLst>
            <pc:docMk/>
            <pc:sldMk cId="2943813561" sldId="393"/>
            <ac:graphicFrameMk id="4" creationId="{43E7AE52-587B-4BFB-B108-48E618EBB702}"/>
          </ac:graphicFrameMkLst>
        </pc:graphicFrameChg>
        <pc:graphicFrameChg chg="add del mod modGraphic">
          <ac:chgData name="Deepthi Reddy" userId="c2e47799925efaaf" providerId="LiveId" clId="{DFA1108F-29AE-4620-9D63-5B04B4741623}" dt="2021-08-12T22:55:08.042" v="381" actId="3680"/>
          <ac:graphicFrameMkLst>
            <pc:docMk/>
            <pc:sldMk cId="2943813561" sldId="393"/>
            <ac:graphicFrameMk id="5" creationId="{3C6D1CC6-A518-4D20-8161-D320A2304624}"/>
          </ac:graphicFrameMkLst>
        </pc:graphicFrameChg>
      </pc:sldChg>
      <pc:sldChg chg="addSp delSp modSp new mod">
        <pc:chgData name="Deepthi Reddy" userId="c2e47799925efaaf" providerId="LiveId" clId="{DFA1108F-29AE-4620-9D63-5B04B4741623}" dt="2021-08-12T23:40:10.441" v="763" actId="255"/>
        <pc:sldMkLst>
          <pc:docMk/>
          <pc:sldMk cId="258001446" sldId="394"/>
        </pc:sldMkLst>
        <pc:spChg chg="del">
          <ac:chgData name="Deepthi Reddy" userId="c2e47799925efaaf" providerId="LiveId" clId="{DFA1108F-29AE-4620-9D63-5B04B4741623}" dt="2021-08-12T23:17:07.906" v="717"/>
          <ac:spMkLst>
            <pc:docMk/>
            <pc:sldMk cId="258001446" sldId="394"/>
            <ac:spMk id="2" creationId="{E18A8C13-C30D-4B1E-87D5-238948243487}"/>
          </ac:spMkLst>
        </pc:spChg>
        <pc:spChg chg="del">
          <ac:chgData name="Deepthi Reddy" userId="c2e47799925efaaf" providerId="LiveId" clId="{DFA1108F-29AE-4620-9D63-5B04B4741623}" dt="2021-08-12T23:16:56.886" v="716"/>
          <ac:spMkLst>
            <pc:docMk/>
            <pc:sldMk cId="258001446" sldId="394"/>
            <ac:spMk id="3" creationId="{C4BF1D19-BCF3-4DC9-8B0F-8BC3C441E760}"/>
          </ac:spMkLst>
        </pc:spChg>
        <pc:spChg chg="mod">
          <ac:chgData name="Deepthi Reddy" userId="c2e47799925efaaf" providerId="LiveId" clId="{DFA1108F-29AE-4620-9D63-5B04B4741623}" dt="2021-08-12T23:39:31.919" v="762" actId="20577"/>
          <ac:spMkLst>
            <pc:docMk/>
            <pc:sldMk cId="258001446" sldId="394"/>
            <ac:spMk id="4" creationId="{18CAE2E2-D8D5-436B-95AC-3C9690B40867}"/>
          </ac:spMkLst>
        </pc:spChg>
        <pc:spChg chg="add mod">
          <ac:chgData name="Deepthi Reddy" userId="c2e47799925efaaf" providerId="LiveId" clId="{DFA1108F-29AE-4620-9D63-5B04B4741623}" dt="2021-08-12T23:40:10.441" v="763" actId="255"/>
          <ac:spMkLst>
            <pc:docMk/>
            <pc:sldMk cId="258001446" sldId="394"/>
            <ac:spMk id="5" creationId="{F31E089E-BBB5-48A0-8027-E1B2704951DE}"/>
          </ac:spMkLst>
        </pc:spChg>
        <pc:spChg chg="add mod">
          <ac:chgData name="Deepthi Reddy" userId="c2e47799925efaaf" providerId="LiveId" clId="{DFA1108F-29AE-4620-9D63-5B04B4741623}" dt="2021-08-12T23:17:19.622" v="720" actId="1076"/>
          <ac:spMkLst>
            <pc:docMk/>
            <pc:sldMk cId="258001446" sldId="394"/>
            <ac:spMk id="6" creationId="{E8AC3ABB-1B92-45FB-AC04-B55CB3352DBE}"/>
          </ac:spMkLst>
        </pc:spChg>
        <pc:picChg chg="add mod">
          <ac:chgData name="Deepthi Reddy" userId="c2e47799925efaaf" providerId="LiveId" clId="{DFA1108F-29AE-4620-9D63-5B04B4741623}" dt="2021-08-12T23:39:21.393" v="750" actId="1076"/>
          <ac:picMkLst>
            <pc:docMk/>
            <pc:sldMk cId="258001446" sldId="394"/>
            <ac:picMk id="7" creationId="{45FDC26A-E498-4BAA-95EB-036A5CA59BEF}"/>
          </ac:picMkLst>
        </pc:picChg>
      </pc:sldChg>
      <pc:sldChg chg="new del">
        <pc:chgData name="Deepthi Reddy" userId="c2e47799925efaaf" providerId="LiveId" clId="{DFA1108F-29AE-4620-9D63-5B04B4741623}" dt="2021-08-12T22:48:00.331" v="182" actId="47"/>
        <pc:sldMkLst>
          <pc:docMk/>
          <pc:sldMk cId="1237422774" sldId="394"/>
        </pc:sldMkLst>
      </pc:sldChg>
      <pc:sldChg chg="new del">
        <pc:chgData name="Deepthi Reddy" userId="c2e47799925efaaf" providerId="LiveId" clId="{DFA1108F-29AE-4620-9D63-5B04B4741623}" dt="2021-08-12T22:48:17.690" v="185" actId="47"/>
        <pc:sldMkLst>
          <pc:docMk/>
          <pc:sldMk cId="2154585977" sldId="394"/>
        </pc:sldMkLst>
      </pc:sldChg>
      <pc:sldChg chg="modSp new del mod">
        <pc:chgData name="Deepthi Reddy" userId="c2e47799925efaaf" providerId="LiveId" clId="{DFA1108F-29AE-4620-9D63-5B04B4741623}" dt="2021-08-13T03:07:57.668" v="1141" actId="2696"/>
        <pc:sldMkLst>
          <pc:docMk/>
          <pc:sldMk cId="2672703277" sldId="395"/>
        </pc:sldMkLst>
        <pc:spChg chg="mod">
          <ac:chgData name="Deepthi Reddy" userId="c2e47799925efaaf" providerId="LiveId" clId="{DFA1108F-29AE-4620-9D63-5B04B4741623}" dt="2021-08-13T03:05:34.163" v="1140" actId="20577"/>
          <ac:spMkLst>
            <pc:docMk/>
            <pc:sldMk cId="2672703277" sldId="395"/>
            <ac:spMk id="3" creationId="{BA893D70-F2D6-4643-A799-7B2F99F6F0A6}"/>
          </ac:spMkLst>
        </pc:spChg>
      </pc:sldChg>
    </pc:docChg>
  </pc:docChgLst>
  <pc:docChgLst>
    <pc:chgData name="Gregor Suttie" userId="6c318e9b335329d5" providerId="LiveId" clId="{CD93ED8B-B4CE-40B9-9D82-65227C17B791}"/>
    <pc:docChg chg="custSel modSld">
      <pc:chgData name="Gregor Suttie" userId="6c318e9b335329d5" providerId="LiveId" clId="{CD93ED8B-B4CE-40B9-9D82-65227C17B791}" dt="2020-09-03T14:29:32.884" v="93" actId="20577"/>
      <pc:docMkLst>
        <pc:docMk/>
      </pc:docMkLst>
      <pc:sldChg chg="modSp mod">
        <pc:chgData name="Gregor Suttie" userId="6c318e9b335329d5" providerId="LiveId" clId="{CD93ED8B-B4CE-40B9-9D82-65227C17B791}" dt="2020-09-03T14:29:32.884" v="93" actId="20577"/>
        <pc:sldMkLst>
          <pc:docMk/>
          <pc:sldMk cId="229104839" sldId="283"/>
        </pc:sldMkLst>
        <pc:spChg chg="mod">
          <ac:chgData name="Gregor Suttie" userId="6c318e9b335329d5" providerId="LiveId" clId="{CD93ED8B-B4CE-40B9-9D82-65227C17B791}" dt="2020-09-03T14:29:32.884" v="93" actId="20577"/>
          <ac:spMkLst>
            <pc:docMk/>
            <pc:sldMk cId="229104839" sldId="283"/>
            <ac:spMk id="4" creationId="{853DFA06-6643-493F-B8F9-5B71F179C6FB}"/>
          </ac:spMkLst>
        </pc:spChg>
      </pc:sldChg>
    </pc:docChg>
  </pc:docChgLst>
  <pc:docChgLst>
    <pc:chgData name="Deepthi Reddy" userId="c2e47799925efaaf" providerId="LiveId" clId="{90EB9884-2EDF-4CEB-8EAD-65D9188935AB}"/>
    <pc:docChg chg="undo custSel addSld delSld modSld sldOrd modSection">
      <pc:chgData name="Deepthi Reddy" userId="c2e47799925efaaf" providerId="LiveId" clId="{90EB9884-2EDF-4CEB-8EAD-65D9188935AB}" dt="2021-08-11T04:02:19.510" v="1343" actId="729"/>
      <pc:docMkLst>
        <pc:docMk/>
      </pc:docMkLst>
      <pc:sldChg chg="addSp delSp modSp mod">
        <pc:chgData name="Deepthi Reddy" userId="c2e47799925efaaf" providerId="LiveId" clId="{90EB9884-2EDF-4CEB-8EAD-65D9188935AB}" dt="2021-08-11T03:59:16.340" v="1321" actId="478"/>
        <pc:sldMkLst>
          <pc:docMk/>
          <pc:sldMk cId="3652726439" sldId="265"/>
        </pc:sldMkLst>
        <pc:spChg chg="mod">
          <ac:chgData name="Deepthi Reddy" userId="c2e47799925efaaf" providerId="LiveId" clId="{90EB9884-2EDF-4CEB-8EAD-65D9188935AB}" dt="2021-08-11T03:56:39.295" v="1134" actId="255"/>
          <ac:spMkLst>
            <pc:docMk/>
            <pc:sldMk cId="3652726439" sldId="265"/>
            <ac:spMk id="6" creationId="{637C6BD1-2F15-4AC0-9ACB-E08418B9D906}"/>
          </ac:spMkLst>
        </pc:spChg>
        <pc:spChg chg="add del mod">
          <ac:chgData name="Deepthi Reddy" userId="c2e47799925efaaf" providerId="LiveId" clId="{90EB9884-2EDF-4CEB-8EAD-65D9188935AB}" dt="2021-08-11T03:59:16.340" v="1321" actId="478"/>
          <ac:spMkLst>
            <pc:docMk/>
            <pc:sldMk cId="3652726439" sldId="265"/>
            <ac:spMk id="7" creationId="{50BA0DB3-EA41-4FBF-88FF-7329AA7FC35D}"/>
          </ac:spMkLst>
        </pc:spChg>
        <pc:spChg chg="add mod">
          <ac:chgData name="Deepthi Reddy" userId="c2e47799925efaaf" providerId="LiveId" clId="{90EB9884-2EDF-4CEB-8EAD-65D9188935AB}" dt="2021-08-11T03:59:12.882" v="1320"/>
          <ac:spMkLst>
            <pc:docMk/>
            <pc:sldMk cId="3652726439" sldId="265"/>
            <ac:spMk id="8" creationId="{C5579FB2-0BA4-474A-B4FB-C9262E7F1912}"/>
          </ac:spMkLst>
        </pc:spChg>
      </pc:sldChg>
      <pc:sldChg chg="modSp mod">
        <pc:chgData name="Deepthi Reddy" userId="c2e47799925efaaf" providerId="LiveId" clId="{90EB9884-2EDF-4CEB-8EAD-65D9188935AB}" dt="2021-08-11T03:56:03.523" v="1067" actId="255"/>
        <pc:sldMkLst>
          <pc:docMk/>
          <pc:sldMk cId="504250498" sldId="273"/>
        </pc:sldMkLst>
        <pc:spChg chg="mod">
          <ac:chgData name="Deepthi Reddy" userId="c2e47799925efaaf" providerId="LiveId" clId="{90EB9884-2EDF-4CEB-8EAD-65D9188935AB}" dt="2021-08-11T03:56:03.523" v="1067" actId="255"/>
          <ac:spMkLst>
            <pc:docMk/>
            <pc:sldMk cId="504250498" sldId="273"/>
            <ac:spMk id="2" creationId="{FD5305AE-94F1-4ED1-A553-CC2F1FCD46F3}"/>
          </ac:spMkLst>
        </pc:spChg>
      </pc:sldChg>
      <pc:sldChg chg="modSp mod">
        <pc:chgData name="Deepthi Reddy" userId="c2e47799925efaaf" providerId="LiveId" clId="{90EB9884-2EDF-4CEB-8EAD-65D9188935AB}" dt="2021-08-11T03:56:22.288" v="1097" actId="1076"/>
        <pc:sldMkLst>
          <pc:docMk/>
          <pc:sldMk cId="229754585" sldId="274"/>
        </pc:sldMkLst>
        <pc:spChg chg="mod">
          <ac:chgData name="Deepthi Reddy" userId="c2e47799925efaaf" providerId="LiveId" clId="{90EB9884-2EDF-4CEB-8EAD-65D9188935AB}" dt="2021-08-11T03:56:22.288" v="1097" actId="1076"/>
          <ac:spMkLst>
            <pc:docMk/>
            <pc:sldMk cId="229754585" sldId="274"/>
            <ac:spMk id="2" creationId="{B2E47887-9ECE-4E57-ADC6-5CC78B398AF9}"/>
          </ac:spMkLst>
        </pc:spChg>
      </pc:sldChg>
      <pc:sldChg chg="modSp">
        <pc:chgData name="Deepthi Reddy" userId="c2e47799925efaaf" providerId="LiveId" clId="{90EB9884-2EDF-4CEB-8EAD-65D9188935AB}" dt="2021-08-03T02:43:08.153" v="547"/>
        <pc:sldMkLst>
          <pc:docMk/>
          <pc:sldMk cId="1792378829" sldId="277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1792378829" sldId="277"/>
            <ac:spMk id="10" creationId="{1B62D630-DA14-45AA-BC28-78CA681C62BD}"/>
          </ac:spMkLst>
        </pc:spChg>
      </pc:sldChg>
      <pc:sldChg chg="modSp">
        <pc:chgData name="Deepthi Reddy" userId="c2e47799925efaaf" providerId="LiveId" clId="{90EB9884-2EDF-4CEB-8EAD-65D9188935AB}" dt="2021-08-03T02:43:08.153" v="547"/>
        <pc:sldMkLst>
          <pc:docMk/>
          <pc:sldMk cId="229104839" sldId="283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229104839" sldId="283"/>
            <ac:spMk id="10" creationId="{D40E453A-C9EF-4B49-860E-FFE11602671C}"/>
          </ac:spMkLst>
        </pc:spChg>
      </pc:sldChg>
      <pc:sldChg chg="delSp delDesignElem">
        <pc:chgData name="Deepthi Reddy" userId="c2e47799925efaaf" providerId="LiveId" clId="{90EB9884-2EDF-4CEB-8EAD-65D9188935AB}" dt="2021-08-03T02:42:58.089" v="543"/>
        <pc:sldMkLst>
          <pc:docMk/>
          <pc:sldMk cId="2983536855" sldId="299"/>
        </pc:sldMkLst>
        <pc:spChg chg="del">
          <ac:chgData name="Deepthi Reddy" userId="c2e47799925efaaf" providerId="LiveId" clId="{90EB9884-2EDF-4CEB-8EAD-65D9188935AB}" dt="2021-08-03T02:42:58.089" v="543"/>
          <ac:spMkLst>
            <pc:docMk/>
            <pc:sldMk cId="2983536855" sldId="299"/>
            <ac:spMk id="15" creationId="{8D70B121-56F4-4848-B38B-182089D909FA}"/>
          </ac:spMkLst>
        </pc:spChg>
        <pc:cxnChg chg="del">
          <ac:chgData name="Deepthi Reddy" userId="c2e47799925efaaf" providerId="LiveId" clId="{90EB9884-2EDF-4CEB-8EAD-65D9188935AB}" dt="2021-08-03T02:42:58.089" v="543"/>
          <ac:cxnSpMkLst>
            <pc:docMk/>
            <pc:sldMk cId="2983536855" sldId="299"/>
            <ac:cxnSpMk id="17" creationId="{2D72A2C9-F3CA-4216-8BAD-FA4C970C3C4E}"/>
          </ac:cxnSpMkLst>
        </pc:cxnChg>
      </pc:sldChg>
      <pc:sldChg chg="modSp mod">
        <pc:chgData name="Deepthi Reddy" userId="c2e47799925efaaf" providerId="LiveId" clId="{90EB9884-2EDF-4CEB-8EAD-65D9188935AB}" dt="2021-08-03T02:43:08.153" v="547"/>
        <pc:sldMkLst>
          <pc:docMk/>
          <pc:sldMk cId="1162110245" sldId="300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1162110245" sldId="300"/>
            <ac:spMk id="10" creationId="{D40E453A-C9EF-4B49-860E-FFE11602671C}"/>
          </ac:spMkLst>
        </pc:spChg>
        <pc:spChg chg="mod">
          <ac:chgData name="Deepthi Reddy" userId="c2e47799925efaaf" providerId="LiveId" clId="{90EB9884-2EDF-4CEB-8EAD-65D9188935AB}" dt="2021-08-03T02:01:38.882" v="371" actId="20577"/>
          <ac:spMkLst>
            <pc:docMk/>
            <pc:sldMk cId="1162110245" sldId="300"/>
            <ac:spMk id="21" creationId="{27095390-FFEB-4913-AD1F-E91DF62C8F97}"/>
          </ac:spMkLst>
        </pc:spChg>
      </pc:sldChg>
      <pc:sldChg chg="modSp">
        <pc:chgData name="Deepthi Reddy" userId="c2e47799925efaaf" providerId="LiveId" clId="{90EB9884-2EDF-4CEB-8EAD-65D9188935AB}" dt="2021-08-03T02:43:08.153" v="547"/>
        <pc:sldMkLst>
          <pc:docMk/>
          <pc:sldMk cId="2154101418" sldId="301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2154101418" sldId="301"/>
            <ac:spMk id="10" creationId="{D40E453A-C9EF-4B49-860E-FFE11602671C}"/>
          </ac:spMkLst>
        </pc:spChg>
      </pc:sldChg>
      <pc:sldChg chg="modSp">
        <pc:chgData name="Deepthi Reddy" userId="c2e47799925efaaf" providerId="LiveId" clId="{90EB9884-2EDF-4CEB-8EAD-65D9188935AB}" dt="2021-08-03T02:43:08.153" v="547"/>
        <pc:sldMkLst>
          <pc:docMk/>
          <pc:sldMk cId="4032275748" sldId="308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4032275748" sldId="308"/>
            <ac:spMk id="10" creationId="{D40E453A-C9EF-4B49-860E-FFE11602671C}"/>
          </ac:spMkLst>
        </pc:spChg>
      </pc:sldChg>
      <pc:sldChg chg="modSp mod">
        <pc:chgData name="Deepthi Reddy" userId="c2e47799925efaaf" providerId="LiveId" clId="{90EB9884-2EDF-4CEB-8EAD-65D9188935AB}" dt="2021-08-11T04:01:52.418" v="1340" actId="20577"/>
        <pc:sldMkLst>
          <pc:docMk/>
          <pc:sldMk cId="1594682328" sldId="309"/>
        </pc:sldMkLst>
        <pc:spChg chg="mod">
          <ac:chgData name="Deepthi Reddy" userId="c2e47799925efaaf" providerId="LiveId" clId="{90EB9884-2EDF-4CEB-8EAD-65D9188935AB}" dt="2021-08-11T04:01:52.418" v="1340" actId="20577"/>
          <ac:spMkLst>
            <pc:docMk/>
            <pc:sldMk cId="1594682328" sldId="309"/>
            <ac:spMk id="10" creationId="{D40E453A-C9EF-4B49-860E-FFE11602671C}"/>
          </ac:spMkLst>
        </pc:spChg>
      </pc:sldChg>
      <pc:sldChg chg="addSp modSp mod">
        <pc:chgData name="Deepthi Reddy" userId="c2e47799925efaaf" providerId="LiveId" clId="{90EB9884-2EDF-4CEB-8EAD-65D9188935AB}" dt="2021-08-03T02:43:08.153" v="547"/>
        <pc:sldMkLst>
          <pc:docMk/>
          <pc:sldMk cId="707068391" sldId="314"/>
        </pc:sldMkLst>
        <pc:spChg chg="add mod">
          <ac:chgData name="Deepthi Reddy" userId="c2e47799925efaaf" providerId="LiveId" clId="{90EB9884-2EDF-4CEB-8EAD-65D9188935AB}" dt="2021-08-03T01:40:25.792" v="6" actId="20577"/>
          <ac:spMkLst>
            <pc:docMk/>
            <pc:sldMk cId="707068391" sldId="314"/>
            <ac:spMk id="3" creationId="{1CD77656-C174-4E3F-831C-3ACBF7EC5842}"/>
          </ac:spMkLst>
        </pc:spChg>
        <pc:spChg chg="mod">
          <ac:chgData name="Deepthi Reddy" userId="c2e47799925efaaf" providerId="LiveId" clId="{90EB9884-2EDF-4CEB-8EAD-65D9188935AB}" dt="2021-08-03T02:43:08.153" v="547"/>
          <ac:spMkLst>
            <pc:docMk/>
            <pc:sldMk cId="707068391" sldId="314"/>
            <ac:spMk id="10" creationId="{D40E453A-C9EF-4B49-860E-FFE11602671C}"/>
          </ac:spMkLst>
        </pc:spChg>
      </pc:sldChg>
      <pc:sldChg chg="modSp">
        <pc:chgData name="Deepthi Reddy" userId="c2e47799925efaaf" providerId="LiveId" clId="{90EB9884-2EDF-4CEB-8EAD-65D9188935AB}" dt="2021-08-03T02:43:08.153" v="547"/>
        <pc:sldMkLst>
          <pc:docMk/>
          <pc:sldMk cId="847576018" sldId="315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847576018" sldId="315"/>
            <ac:spMk id="10" creationId="{1B62D630-DA14-45AA-BC28-78CA681C62BD}"/>
          </ac:spMkLst>
        </pc:spChg>
      </pc:sldChg>
      <pc:sldChg chg="addSp delSp modSp mod">
        <pc:chgData name="Deepthi Reddy" userId="c2e47799925efaaf" providerId="LiveId" clId="{90EB9884-2EDF-4CEB-8EAD-65D9188935AB}" dt="2021-08-11T04:02:03.877" v="1342"/>
        <pc:sldMkLst>
          <pc:docMk/>
          <pc:sldMk cId="3178127201" sldId="316"/>
        </pc:sldMkLst>
        <pc:spChg chg="del mod">
          <ac:chgData name="Deepthi Reddy" userId="c2e47799925efaaf" providerId="LiveId" clId="{90EB9884-2EDF-4CEB-8EAD-65D9188935AB}" dt="2021-08-11T04:02:02.786" v="1341" actId="478"/>
          <ac:spMkLst>
            <pc:docMk/>
            <pc:sldMk cId="3178127201" sldId="316"/>
            <ac:spMk id="2" creationId="{3E4EEEBB-45F2-4593-8863-5016A6631068}"/>
          </ac:spMkLst>
        </pc:spChg>
        <pc:spChg chg="add mod">
          <ac:chgData name="Deepthi Reddy" userId="c2e47799925efaaf" providerId="LiveId" clId="{90EB9884-2EDF-4CEB-8EAD-65D9188935AB}" dt="2021-08-11T04:02:03.877" v="1342"/>
          <ac:spMkLst>
            <pc:docMk/>
            <pc:sldMk cId="3178127201" sldId="316"/>
            <ac:spMk id="4" creationId="{122DA0F8-65BB-402F-99C5-2E9C24953851}"/>
          </ac:spMkLst>
        </pc:spChg>
      </pc:sldChg>
      <pc:sldChg chg="modSp mod">
        <pc:chgData name="Deepthi Reddy" userId="c2e47799925efaaf" providerId="LiveId" clId="{90EB9884-2EDF-4CEB-8EAD-65D9188935AB}" dt="2021-08-11T03:57:12.016" v="1173" actId="255"/>
        <pc:sldMkLst>
          <pc:docMk/>
          <pc:sldMk cId="3362141821" sldId="317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3362141821" sldId="317"/>
            <ac:spMk id="2" creationId="{3E4EEEBB-45F2-4593-8863-5016A6631068}"/>
          </ac:spMkLst>
        </pc:spChg>
        <pc:spChg chg="mod">
          <ac:chgData name="Deepthi Reddy" userId="c2e47799925efaaf" providerId="LiveId" clId="{90EB9884-2EDF-4CEB-8EAD-65D9188935AB}" dt="2021-08-11T03:57:12.016" v="1173" actId="255"/>
          <ac:spMkLst>
            <pc:docMk/>
            <pc:sldMk cId="3362141821" sldId="317"/>
            <ac:spMk id="3" creationId="{B75B3769-1B7A-4CB7-BA3B-BFD04CE5C225}"/>
          </ac:spMkLst>
        </pc:spChg>
      </pc:sldChg>
      <pc:sldChg chg="modSp mod modShow">
        <pc:chgData name="Deepthi Reddy" userId="c2e47799925efaaf" providerId="LiveId" clId="{90EB9884-2EDF-4CEB-8EAD-65D9188935AB}" dt="2021-08-11T04:01:05.377" v="1332" actId="729"/>
        <pc:sldMkLst>
          <pc:docMk/>
          <pc:sldMk cId="424602591" sldId="319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424602591" sldId="319"/>
            <ac:spMk id="10" creationId="{D40E453A-C9EF-4B49-860E-FFE11602671C}"/>
          </ac:spMkLst>
        </pc:spChg>
      </pc:sldChg>
      <pc:sldChg chg="addSp modSp mod">
        <pc:chgData name="Deepthi Reddy" userId="c2e47799925efaaf" providerId="LiveId" clId="{90EB9884-2EDF-4CEB-8EAD-65D9188935AB}" dt="2021-08-04T14:19:04.480" v="1039" actId="20577"/>
        <pc:sldMkLst>
          <pc:docMk/>
          <pc:sldMk cId="2071642127" sldId="320"/>
        </pc:sldMkLst>
        <pc:spChg chg="add mod">
          <ac:chgData name="Deepthi Reddy" userId="c2e47799925efaaf" providerId="LiveId" clId="{90EB9884-2EDF-4CEB-8EAD-65D9188935AB}" dt="2021-08-04T14:19:04.480" v="1039" actId="20577"/>
          <ac:spMkLst>
            <pc:docMk/>
            <pc:sldMk cId="2071642127" sldId="320"/>
            <ac:spMk id="4" creationId="{394BE373-AE4B-4FF2-A723-315CAC3D7DE5}"/>
          </ac:spMkLst>
        </pc:spChg>
        <pc:spChg chg="mod">
          <ac:chgData name="Deepthi Reddy" userId="c2e47799925efaaf" providerId="LiveId" clId="{90EB9884-2EDF-4CEB-8EAD-65D9188935AB}" dt="2021-08-03T02:43:08.153" v="547"/>
          <ac:spMkLst>
            <pc:docMk/>
            <pc:sldMk cId="2071642127" sldId="320"/>
            <ac:spMk id="10" creationId="{D40E453A-C9EF-4B49-860E-FFE11602671C}"/>
          </ac:spMkLst>
        </pc:spChg>
      </pc:sldChg>
      <pc:sldChg chg="addSp modSp mod ord">
        <pc:chgData name="Deepthi Reddy" userId="c2e47799925efaaf" providerId="LiveId" clId="{90EB9884-2EDF-4CEB-8EAD-65D9188935AB}" dt="2021-08-04T14:11:20.827" v="982" actId="20577"/>
        <pc:sldMkLst>
          <pc:docMk/>
          <pc:sldMk cId="3428760642" sldId="321"/>
        </pc:sldMkLst>
        <pc:spChg chg="add mod">
          <ac:chgData name="Deepthi Reddy" userId="c2e47799925efaaf" providerId="LiveId" clId="{90EB9884-2EDF-4CEB-8EAD-65D9188935AB}" dt="2021-08-04T02:03:42.910" v="695" actId="20577"/>
          <ac:spMkLst>
            <pc:docMk/>
            <pc:sldMk cId="3428760642" sldId="321"/>
            <ac:spMk id="4" creationId="{06EB2BC9-E00D-43F1-9001-DDE91EE9A1CA}"/>
          </ac:spMkLst>
        </pc:spChg>
        <pc:spChg chg="add mod">
          <ac:chgData name="Deepthi Reddy" userId="c2e47799925efaaf" providerId="LiveId" clId="{90EB9884-2EDF-4CEB-8EAD-65D9188935AB}" dt="2021-08-04T14:11:20.827" v="982" actId="20577"/>
          <ac:spMkLst>
            <pc:docMk/>
            <pc:sldMk cId="3428760642" sldId="321"/>
            <ac:spMk id="5" creationId="{FFA06D58-FFC7-4481-BF1B-137F788D398B}"/>
          </ac:spMkLst>
        </pc:spChg>
        <pc:spChg chg="mod">
          <ac:chgData name="Deepthi Reddy" userId="c2e47799925efaaf" providerId="LiveId" clId="{90EB9884-2EDF-4CEB-8EAD-65D9188935AB}" dt="2021-08-03T02:43:08.153" v="547"/>
          <ac:spMkLst>
            <pc:docMk/>
            <pc:sldMk cId="3428760642" sldId="321"/>
            <ac:spMk id="10" creationId="{D40E453A-C9EF-4B49-860E-FFE11602671C}"/>
          </ac:spMkLst>
        </pc:spChg>
      </pc:sldChg>
      <pc:sldChg chg="modSp">
        <pc:chgData name="Deepthi Reddy" userId="c2e47799925efaaf" providerId="LiveId" clId="{90EB9884-2EDF-4CEB-8EAD-65D9188935AB}" dt="2021-08-03T02:43:08.153" v="547"/>
        <pc:sldMkLst>
          <pc:docMk/>
          <pc:sldMk cId="4189827354" sldId="322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4189827354" sldId="322"/>
            <ac:spMk id="10" creationId="{D40E453A-C9EF-4B49-860E-FFE11602671C}"/>
          </ac:spMkLst>
        </pc:spChg>
      </pc:sldChg>
      <pc:sldChg chg="modSp mod modShow">
        <pc:chgData name="Deepthi Reddy" userId="c2e47799925efaaf" providerId="LiveId" clId="{90EB9884-2EDF-4CEB-8EAD-65D9188935AB}" dt="2021-08-11T04:02:19.510" v="1343" actId="729"/>
        <pc:sldMkLst>
          <pc:docMk/>
          <pc:sldMk cId="1657404270" sldId="323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1657404270" sldId="323"/>
            <ac:spMk id="10" creationId="{D40E453A-C9EF-4B49-860E-FFE11602671C}"/>
          </ac:spMkLst>
        </pc:spChg>
      </pc:sldChg>
      <pc:sldChg chg="modSp">
        <pc:chgData name="Deepthi Reddy" userId="c2e47799925efaaf" providerId="LiveId" clId="{90EB9884-2EDF-4CEB-8EAD-65D9188935AB}" dt="2021-08-03T02:43:08.153" v="547"/>
        <pc:sldMkLst>
          <pc:docMk/>
          <pc:sldMk cId="188134562" sldId="324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188134562" sldId="324"/>
            <ac:spMk id="10" creationId="{D40E453A-C9EF-4B49-860E-FFE11602671C}"/>
          </ac:spMkLst>
        </pc:spChg>
      </pc:sldChg>
      <pc:sldChg chg="modSp mod">
        <pc:chgData name="Deepthi Reddy" userId="c2e47799925efaaf" providerId="LiveId" clId="{90EB9884-2EDF-4CEB-8EAD-65D9188935AB}" dt="2021-08-11T03:55:44.019" v="1040" actId="1076"/>
        <pc:sldMkLst>
          <pc:docMk/>
          <pc:sldMk cId="4205314953" sldId="325"/>
        </pc:sldMkLst>
        <pc:spChg chg="mod">
          <ac:chgData name="Deepthi Reddy" userId="c2e47799925efaaf" providerId="LiveId" clId="{90EB9884-2EDF-4CEB-8EAD-65D9188935AB}" dt="2021-08-11T03:55:44.019" v="1040" actId="1076"/>
          <ac:spMkLst>
            <pc:docMk/>
            <pc:sldMk cId="4205314953" sldId="325"/>
            <ac:spMk id="4" creationId="{68FF69B4-580F-4DF0-B421-DEEB8BAC7008}"/>
          </ac:spMkLst>
        </pc:spChg>
        <pc:spChg chg="mod">
          <ac:chgData name="Deepthi Reddy" userId="c2e47799925efaaf" providerId="LiveId" clId="{90EB9884-2EDF-4CEB-8EAD-65D9188935AB}" dt="2021-08-03T02:43:08.153" v="547"/>
          <ac:spMkLst>
            <pc:docMk/>
            <pc:sldMk cId="4205314953" sldId="325"/>
            <ac:spMk id="10" creationId="{D40E453A-C9EF-4B49-860E-FFE11602671C}"/>
          </ac:spMkLst>
        </pc:spChg>
      </pc:sldChg>
      <pc:sldChg chg="addSp delSp modSp new mod">
        <pc:chgData name="Deepthi Reddy" userId="c2e47799925efaaf" providerId="LiveId" clId="{90EB9884-2EDF-4CEB-8EAD-65D9188935AB}" dt="2021-08-11T03:59:42.778" v="1325" actId="1076"/>
        <pc:sldMkLst>
          <pc:docMk/>
          <pc:sldMk cId="248302165" sldId="326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248302165" sldId="326"/>
            <ac:spMk id="2" creationId="{BA9D8528-4532-462E-817B-24DC92F30880}"/>
          </ac:spMkLst>
        </pc:spChg>
        <pc:spChg chg="mod">
          <ac:chgData name="Deepthi Reddy" userId="c2e47799925efaaf" providerId="LiveId" clId="{90EB9884-2EDF-4CEB-8EAD-65D9188935AB}" dt="2021-08-03T02:43:08.153" v="547"/>
          <ac:spMkLst>
            <pc:docMk/>
            <pc:sldMk cId="248302165" sldId="326"/>
            <ac:spMk id="3" creationId="{3B43AD80-535D-46B6-856A-35C727B48068}"/>
          </ac:spMkLst>
        </pc:spChg>
        <pc:spChg chg="del mod">
          <ac:chgData name="Deepthi Reddy" userId="c2e47799925efaaf" providerId="LiveId" clId="{90EB9884-2EDF-4CEB-8EAD-65D9188935AB}" dt="2021-08-11T03:59:39.906" v="1324" actId="478"/>
          <ac:spMkLst>
            <pc:docMk/>
            <pc:sldMk cId="248302165" sldId="326"/>
            <ac:spMk id="4" creationId="{41DFB5E8-8E77-4F74-83C4-4A1D2421B26A}"/>
          </ac:spMkLst>
        </pc:spChg>
        <pc:spChg chg="add del">
          <ac:chgData name="Deepthi Reddy" userId="c2e47799925efaaf" providerId="LiveId" clId="{90EB9884-2EDF-4CEB-8EAD-65D9188935AB}" dt="2021-08-03T02:36:16.531" v="510" actId="478"/>
          <ac:spMkLst>
            <pc:docMk/>
            <pc:sldMk cId="248302165" sldId="326"/>
            <ac:spMk id="5" creationId="{4CBEC724-3FDC-416D-8B7B-89BE28B92BEC}"/>
          </ac:spMkLst>
        </pc:spChg>
        <pc:spChg chg="add mod">
          <ac:chgData name="Deepthi Reddy" userId="c2e47799925efaaf" providerId="LiveId" clId="{90EB9884-2EDF-4CEB-8EAD-65D9188935AB}" dt="2021-08-03T02:34:25.799" v="506" actId="14100"/>
          <ac:spMkLst>
            <pc:docMk/>
            <pc:sldMk cId="248302165" sldId="326"/>
            <ac:spMk id="6" creationId="{B47287DD-C38E-470A-B162-E64EC10CDEE0}"/>
          </ac:spMkLst>
        </pc:spChg>
        <pc:spChg chg="add mod">
          <ac:chgData name="Deepthi Reddy" userId="c2e47799925efaaf" providerId="LiveId" clId="{90EB9884-2EDF-4CEB-8EAD-65D9188935AB}" dt="2021-08-11T03:59:42.778" v="1325" actId="1076"/>
          <ac:spMkLst>
            <pc:docMk/>
            <pc:sldMk cId="248302165" sldId="326"/>
            <ac:spMk id="7" creationId="{FA61D135-4F0B-4785-8987-3FB5A1DFFB29}"/>
          </ac:spMkLst>
        </pc:spChg>
        <pc:picChg chg="add del mod">
          <ac:chgData name="Deepthi Reddy" userId="c2e47799925efaaf" providerId="LiveId" clId="{90EB9884-2EDF-4CEB-8EAD-65D9188935AB}" dt="2021-08-03T02:41:33.335" v="513" actId="21"/>
          <ac:picMkLst>
            <pc:docMk/>
            <pc:sldMk cId="248302165" sldId="326"/>
            <ac:picMk id="8" creationId="{16A57245-8440-4F10-8D63-DC1F610D0F32}"/>
          </ac:picMkLst>
        </pc:picChg>
      </pc:sldChg>
      <pc:sldChg chg="addSp delSp modSp add del mod setBg">
        <pc:chgData name="Deepthi Reddy" userId="c2e47799925efaaf" providerId="LiveId" clId="{90EB9884-2EDF-4CEB-8EAD-65D9188935AB}" dt="2021-08-04T02:02:22.247" v="683" actId="47"/>
        <pc:sldMkLst>
          <pc:docMk/>
          <pc:sldMk cId="2599981830" sldId="327"/>
        </pc:sldMkLst>
        <pc:spChg chg="mod">
          <ac:chgData name="Deepthi Reddy" userId="c2e47799925efaaf" providerId="LiveId" clId="{90EB9884-2EDF-4CEB-8EAD-65D9188935AB}" dt="2021-08-03T02:43:50.525" v="550" actId="26606"/>
          <ac:spMkLst>
            <pc:docMk/>
            <pc:sldMk cId="2599981830" sldId="327"/>
            <ac:spMk id="2" creationId="{068DCC4B-2DE0-461A-BB3C-A9A0210BF679}"/>
          </ac:spMkLst>
        </pc:spChg>
        <pc:spChg chg="del mod">
          <ac:chgData name="Deepthi Reddy" userId="c2e47799925efaaf" providerId="LiveId" clId="{90EB9884-2EDF-4CEB-8EAD-65D9188935AB}" dt="2021-08-03T01:42:11.293" v="119" actId="478"/>
          <ac:spMkLst>
            <pc:docMk/>
            <pc:sldMk cId="2599981830" sldId="327"/>
            <ac:spMk id="3" creationId="{1CD77656-C174-4E3F-831C-3ACBF7EC5842}"/>
          </ac:spMkLst>
        </pc:spChg>
        <pc:spChg chg="add del mod">
          <ac:chgData name="Deepthi Reddy" userId="c2e47799925efaaf" providerId="LiveId" clId="{90EB9884-2EDF-4CEB-8EAD-65D9188935AB}" dt="2021-08-03T01:42:22.022" v="123"/>
          <ac:spMkLst>
            <pc:docMk/>
            <pc:sldMk cId="2599981830" sldId="327"/>
            <ac:spMk id="5" creationId="{99AF114C-DEE9-4127-8026-891E59B5D52F}"/>
          </ac:spMkLst>
        </pc:spChg>
        <pc:spChg chg="mod">
          <ac:chgData name="Deepthi Reddy" userId="c2e47799925efaaf" providerId="LiveId" clId="{90EB9884-2EDF-4CEB-8EAD-65D9188935AB}" dt="2021-08-03T02:43:50.525" v="550" actId="26606"/>
          <ac:spMkLst>
            <pc:docMk/>
            <pc:sldMk cId="2599981830" sldId="327"/>
            <ac:spMk id="10" creationId="{D40E453A-C9EF-4B49-860E-FFE11602671C}"/>
          </ac:spMkLst>
        </pc:spChg>
        <pc:spChg chg="add del">
          <ac:chgData name="Deepthi Reddy" userId="c2e47799925efaaf" providerId="LiveId" clId="{90EB9884-2EDF-4CEB-8EAD-65D9188935AB}" dt="2021-08-03T02:43:50.525" v="550" actId="26606"/>
          <ac:spMkLst>
            <pc:docMk/>
            <pc:sldMk cId="2599981830" sldId="327"/>
            <ac:spMk id="16" creationId="{06DA9DF9-31F7-4056-B42E-878CC92417B8}"/>
          </ac:spMkLst>
        </pc:spChg>
        <pc:picChg chg="add del">
          <ac:chgData name="Deepthi Reddy" userId="c2e47799925efaaf" providerId="LiveId" clId="{90EB9884-2EDF-4CEB-8EAD-65D9188935AB}" dt="2021-08-03T02:43:50.525" v="550" actId="26606"/>
          <ac:picMkLst>
            <pc:docMk/>
            <pc:sldMk cId="2599981830" sldId="327"/>
            <ac:picMk id="12" creationId="{1FE51151-5FBF-4DF4-A0EA-476F8CA7B5D0}"/>
          </ac:picMkLst>
        </pc:picChg>
      </pc:sldChg>
      <pc:sldChg chg="addSp delSp modSp new mod setBg delDesignElem">
        <pc:chgData name="Deepthi Reddy" userId="c2e47799925efaaf" providerId="LiveId" clId="{90EB9884-2EDF-4CEB-8EAD-65D9188935AB}" dt="2021-08-04T02:06:13.126" v="804" actId="5793"/>
        <pc:sldMkLst>
          <pc:docMk/>
          <pc:sldMk cId="628530544" sldId="328"/>
        </pc:sldMkLst>
        <pc:spChg chg="del">
          <ac:chgData name="Deepthi Reddy" userId="c2e47799925efaaf" providerId="LiveId" clId="{90EB9884-2EDF-4CEB-8EAD-65D9188935AB}" dt="2021-08-03T01:42:44.164" v="125" actId="478"/>
          <ac:spMkLst>
            <pc:docMk/>
            <pc:sldMk cId="628530544" sldId="328"/>
            <ac:spMk id="2" creationId="{D1547898-F586-47E6-BAB3-A8D5E5FCD5AF}"/>
          </ac:spMkLst>
        </pc:spChg>
        <pc:spChg chg="mod ord">
          <ac:chgData name="Deepthi Reddy" userId="c2e47799925efaaf" providerId="LiveId" clId="{90EB9884-2EDF-4CEB-8EAD-65D9188935AB}" dt="2021-08-04T02:06:13.126" v="804" actId="5793"/>
          <ac:spMkLst>
            <pc:docMk/>
            <pc:sldMk cId="628530544" sldId="328"/>
            <ac:spMk id="3" creationId="{523CA4CB-28AB-4AD6-80AF-808B63B7E375}"/>
          </ac:spMkLst>
        </pc:spChg>
        <pc:spChg chg="mod ord">
          <ac:chgData name="Deepthi Reddy" userId="c2e47799925efaaf" providerId="LiveId" clId="{90EB9884-2EDF-4CEB-8EAD-65D9188935AB}" dt="2021-08-03T02:43:18.467" v="548" actId="26606"/>
          <ac:spMkLst>
            <pc:docMk/>
            <pc:sldMk cId="628530544" sldId="328"/>
            <ac:spMk id="4" creationId="{5D3DEC43-0F72-425B-B5C3-38AA66FB1947}"/>
          </ac:spMkLst>
        </pc:spChg>
        <pc:spChg chg="add del mod">
          <ac:chgData name="Deepthi Reddy" userId="c2e47799925efaaf" providerId="LiveId" clId="{90EB9884-2EDF-4CEB-8EAD-65D9188935AB}" dt="2021-08-04T02:02:10.098" v="681" actId="478"/>
          <ac:spMkLst>
            <pc:docMk/>
            <pc:sldMk cId="628530544" sldId="328"/>
            <ac:spMk id="5" creationId="{F90E7770-CB76-401C-8D26-F1D776625CDD}"/>
          </ac:spMkLst>
        </pc:spChg>
        <pc:spChg chg="add del">
          <ac:chgData name="Deepthi Reddy" userId="c2e47799925efaaf" providerId="LiveId" clId="{90EB9884-2EDF-4CEB-8EAD-65D9188935AB}" dt="2021-08-03T02:42:58.089" v="543"/>
          <ac:spMkLst>
            <pc:docMk/>
            <pc:sldMk cId="628530544" sldId="328"/>
            <ac:spMk id="8" creationId="{0E3596DD-156A-473E-9BB3-C6A29F7574E9}"/>
          </ac:spMkLst>
        </pc:spChg>
        <pc:spChg chg="add del">
          <ac:chgData name="Deepthi Reddy" userId="c2e47799925efaaf" providerId="LiveId" clId="{90EB9884-2EDF-4CEB-8EAD-65D9188935AB}" dt="2021-08-03T02:42:58.089" v="543"/>
          <ac:spMkLst>
            <pc:docMk/>
            <pc:sldMk cId="628530544" sldId="328"/>
            <ac:spMk id="9" creationId="{2C46C4D6-C474-4E92-B52E-944C1118F7B6}"/>
          </ac:spMkLst>
        </pc:spChg>
        <pc:spChg chg="add">
          <ac:chgData name="Deepthi Reddy" userId="c2e47799925efaaf" providerId="LiveId" clId="{90EB9884-2EDF-4CEB-8EAD-65D9188935AB}" dt="2021-08-03T02:43:18.467" v="548" actId="26606"/>
          <ac:spMkLst>
            <pc:docMk/>
            <pc:sldMk cId="628530544" sldId="328"/>
            <ac:spMk id="10" creationId="{0E3596DD-156A-473E-9BB3-C6A29F7574E9}"/>
          </ac:spMkLst>
        </pc:spChg>
        <pc:spChg chg="add del">
          <ac:chgData name="Deepthi Reddy" userId="c2e47799925efaaf" providerId="LiveId" clId="{90EB9884-2EDF-4CEB-8EAD-65D9188935AB}" dt="2021-08-03T02:42:16.235" v="517" actId="26606"/>
          <ac:spMkLst>
            <pc:docMk/>
            <pc:sldMk cId="628530544" sldId="328"/>
            <ac:spMk id="11" creationId="{2596F992-698C-48C0-9D89-70DA4CE927EF}"/>
          </ac:spMkLst>
        </pc:spChg>
        <pc:spChg chg="add">
          <ac:chgData name="Deepthi Reddy" userId="c2e47799925efaaf" providerId="LiveId" clId="{90EB9884-2EDF-4CEB-8EAD-65D9188935AB}" dt="2021-08-03T02:43:18.467" v="548" actId="26606"/>
          <ac:spMkLst>
            <pc:docMk/>
            <pc:sldMk cId="628530544" sldId="328"/>
            <ac:spMk id="12" creationId="{2C46C4D6-C474-4E92-B52E-944C1118F7B6}"/>
          </ac:spMkLst>
        </pc:spChg>
        <pc:spChg chg="add del">
          <ac:chgData name="Deepthi Reddy" userId="c2e47799925efaaf" providerId="LiveId" clId="{90EB9884-2EDF-4CEB-8EAD-65D9188935AB}" dt="2021-08-03T02:42:16.235" v="517" actId="26606"/>
          <ac:spMkLst>
            <pc:docMk/>
            <pc:sldMk cId="628530544" sldId="328"/>
            <ac:spMk id="13" creationId="{A344AAA5-41F4-4862-97EF-688D31DC7567}"/>
          </ac:spMkLst>
        </pc:spChg>
        <pc:spChg chg="add mod">
          <ac:chgData name="Deepthi Reddy" userId="c2e47799925efaaf" providerId="LiveId" clId="{90EB9884-2EDF-4CEB-8EAD-65D9188935AB}" dt="2021-08-04T02:03:19.160" v="691" actId="255"/>
          <ac:spMkLst>
            <pc:docMk/>
            <pc:sldMk cId="628530544" sldId="328"/>
            <ac:spMk id="14" creationId="{E579EE51-D126-4806-883F-D345E7D76B25}"/>
          </ac:spMkLst>
        </pc:spChg>
        <pc:spChg chg="add del">
          <ac:chgData name="Deepthi Reddy" userId="c2e47799925efaaf" providerId="LiveId" clId="{90EB9884-2EDF-4CEB-8EAD-65D9188935AB}" dt="2021-08-03T02:42:16.235" v="517" actId="26606"/>
          <ac:spMkLst>
            <pc:docMk/>
            <pc:sldMk cId="628530544" sldId="328"/>
            <ac:spMk id="15" creationId="{69E1A62C-2AAF-4B3E-8CDB-65E237080997}"/>
          </ac:spMkLst>
        </pc:spChg>
        <pc:picChg chg="add mod">
          <ac:chgData name="Deepthi Reddy" userId="c2e47799925efaaf" providerId="LiveId" clId="{90EB9884-2EDF-4CEB-8EAD-65D9188935AB}" dt="2021-08-04T02:03:28.855" v="693" actId="14100"/>
          <ac:picMkLst>
            <pc:docMk/>
            <pc:sldMk cId="628530544" sldId="328"/>
            <ac:picMk id="6" creationId="{2B7DA473-F0A0-405C-9410-7A4F67BEA705}"/>
          </ac:picMkLst>
        </pc:picChg>
      </pc:sldChg>
      <pc:sldChg chg="addSp delSp modSp new mod">
        <pc:chgData name="Deepthi Reddy" userId="c2e47799925efaaf" providerId="LiveId" clId="{90EB9884-2EDF-4CEB-8EAD-65D9188935AB}" dt="2021-08-11T03:59:49.431" v="1327"/>
        <pc:sldMkLst>
          <pc:docMk/>
          <pc:sldMk cId="1875850000" sldId="329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1875850000" sldId="329"/>
            <ac:spMk id="2" creationId="{052B9734-8096-46DE-B087-25DDB33486EA}"/>
          </ac:spMkLst>
        </pc:spChg>
        <pc:spChg chg="mod">
          <ac:chgData name="Deepthi Reddy" userId="c2e47799925efaaf" providerId="LiveId" clId="{90EB9884-2EDF-4CEB-8EAD-65D9188935AB}" dt="2021-08-03T02:43:08.153" v="547"/>
          <ac:spMkLst>
            <pc:docMk/>
            <pc:sldMk cId="1875850000" sldId="329"/>
            <ac:spMk id="3" creationId="{8F7FA4E1-DC56-4A57-9FC2-2C4E93A397AC}"/>
          </ac:spMkLst>
        </pc:spChg>
        <pc:spChg chg="del mod">
          <ac:chgData name="Deepthi Reddy" userId="c2e47799925efaaf" providerId="LiveId" clId="{90EB9884-2EDF-4CEB-8EAD-65D9188935AB}" dt="2021-08-11T03:59:48.212" v="1326" actId="478"/>
          <ac:spMkLst>
            <pc:docMk/>
            <pc:sldMk cId="1875850000" sldId="329"/>
            <ac:spMk id="4" creationId="{F3521779-6473-4B24-B398-788B74F9F8E0}"/>
          </ac:spMkLst>
        </pc:spChg>
        <pc:spChg chg="add mod">
          <ac:chgData name="Deepthi Reddy" userId="c2e47799925efaaf" providerId="LiveId" clId="{90EB9884-2EDF-4CEB-8EAD-65D9188935AB}" dt="2021-08-11T03:59:49.431" v="1327"/>
          <ac:spMkLst>
            <pc:docMk/>
            <pc:sldMk cId="1875850000" sldId="329"/>
            <ac:spMk id="5" creationId="{1BDB5113-7FE0-4636-A8B4-DD2514D5EA09}"/>
          </ac:spMkLst>
        </pc:spChg>
      </pc:sldChg>
      <pc:sldChg chg="modSp new mod">
        <pc:chgData name="Deepthi Reddy" userId="c2e47799925efaaf" providerId="LiveId" clId="{90EB9884-2EDF-4CEB-8EAD-65D9188935AB}" dt="2021-08-03T02:43:08.153" v="547"/>
        <pc:sldMkLst>
          <pc:docMk/>
          <pc:sldMk cId="465365228" sldId="330"/>
        </pc:sldMkLst>
        <pc:spChg chg="mod">
          <ac:chgData name="Deepthi Reddy" userId="c2e47799925efaaf" providerId="LiveId" clId="{90EB9884-2EDF-4CEB-8EAD-65D9188935AB}" dt="2021-08-03T02:43:08.153" v="547"/>
          <ac:spMkLst>
            <pc:docMk/>
            <pc:sldMk cId="465365228" sldId="330"/>
            <ac:spMk id="2" creationId="{13687FF6-0F42-4A26-A7E8-70734ECE2DD7}"/>
          </ac:spMkLst>
        </pc:spChg>
        <pc:spChg chg="mod">
          <ac:chgData name="Deepthi Reddy" userId="c2e47799925efaaf" providerId="LiveId" clId="{90EB9884-2EDF-4CEB-8EAD-65D9188935AB}" dt="2021-08-03T02:43:08.153" v="547"/>
          <ac:spMkLst>
            <pc:docMk/>
            <pc:sldMk cId="465365228" sldId="330"/>
            <ac:spMk id="3" creationId="{35189489-C06E-4349-90BD-63E9BC5B8389}"/>
          </ac:spMkLst>
        </pc:spChg>
        <pc:spChg chg="mod">
          <ac:chgData name="Deepthi Reddy" userId="c2e47799925efaaf" providerId="LiveId" clId="{90EB9884-2EDF-4CEB-8EAD-65D9188935AB}" dt="2021-08-03T02:43:08.153" v="547"/>
          <ac:spMkLst>
            <pc:docMk/>
            <pc:sldMk cId="465365228" sldId="330"/>
            <ac:spMk id="4" creationId="{ED0D9B8F-76C1-4895-9915-A3380B4BFD29}"/>
          </ac:spMkLst>
        </pc:spChg>
      </pc:sldChg>
      <pc:sldChg chg="mod modShow">
        <pc:chgData name="Deepthi Reddy" userId="c2e47799925efaaf" providerId="LiveId" clId="{90EB9884-2EDF-4CEB-8EAD-65D9188935AB}" dt="2021-08-11T03:57:14.763" v="1174" actId="729"/>
        <pc:sldMkLst>
          <pc:docMk/>
          <pc:sldMk cId="175755482" sldId="331"/>
        </pc:sldMkLst>
      </pc:sldChg>
      <pc:sldChg chg="addSp delSp modSp mod">
        <pc:chgData name="Deepthi Reddy" userId="c2e47799925efaaf" providerId="LiveId" clId="{90EB9884-2EDF-4CEB-8EAD-65D9188935AB}" dt="2021-08-11T04:01:38.958" v="1339"/>
        <pc:sldMkLst>
          <pc:docMk/>
          <pc:sldMk cId="3621599214" sldId="332"/>
        </pc:sldMkLst>
        <pc:spChg chg="del mod">
          <ac:chgData name="Deepthi Reddy" userId="c2e47799925efaaf" providerId="LiveId" clId="{90EB9884-2EDF-4CEB-8EAD-65D9188935AB}" dt="2021-08-11T04:01:38.110" v="1338" actId="478"/>
          <ac:spMkLst>
            <pc:docMk/>
            <pc:sldMk cId="3621599214" sldId="332"/>
            <ac:spMk id="4" creationId="{8B96674A-3ABF-42F0-9C95-9776D5969552}"/>
          </ac:spMkLst>
        </pc:spChg>
        <pc:spChg chg="add mod">
          <ac:chgData name="Deepthi Reddy" userId="c2e47799925efaaf" providerId="LiveId" clId="{90EB9884-2EDF-4CEB-8EAD-65D9188935AB}" dt="2021-08-11T04:01:38.958" v="1339"/>
          <ac:spMkLst>
            <pc:docMk/>
            <pc:sldMk cId="3621599214" sldId="332"/>
            <ac:spMk id="5" creationId="{CFAB8647-E1E4-46BC-9611-25FD49A411DF}"/>
          </ac:spMkLst>
        </pc:spChg>
      </pc:sldChg>
      <pc:sldChg chg="modSp mod">
        <pc:chgData name="Deepthi Reddy" userId="c2e47799925efaaf" providerId="LiveId" clId="{90EB9884-2EDF-4CEB-8EAD-65D9188935AB}" dt="2021-08-11T03:58:48.129" v="1316" actId="20577"/>
        <pc:sldMkLst>
          <pc:docMk/>
          <pc:sldMk cId="3636683662" sldId="333"/>
        </pc:sldMkLst>
        <pc:spChg chg="mod">
          <ac:chgData name="Deepthi Reddy" userId="c2e47799925efaaf" providerId="LiveId" clId="{90EB9884-2EDF-4CEB-8EAD-65D9188935AB}" dt="2021-08-11T03:57:35.246" v="1216" actId="255"/>
          <ac:spMkLst>
            <pc:docMk/>
            <pc:sldMk cId="3636683662" sldId="333"/>
            <ac:spMk id="2" creationId="{7561A6A2-6C81-4A1A-8131-953181CD8743}"/>
          </ac:spMkLst>
        </pc:spChg>
        <pc:spChg chg="mod">
          <ac:chgData name="Deepthi Reddy" userId="c2e47799925efaaf" providerId="LiveId" clId="{90EB9884-2EDF-4CEB-8EAD-65D9188935AB}" dt="2021-08-11T03:57:39.593" v="1220" actId="20577"/>
          <ac:spMkLst>
            <pc:docMk/>
            <pc:sldMk cId="3636683662" sldId="333"/>
            <ac:spMk id="3" creationId="{2AE5C299-118B-445B-BE4C-1D0ED0709E2E}"/>
          </ac:spMkLst>
        </pc:spChg>
        <pc:spChg chg="mod">
          <ac:chgData name="Deepthi Reddy" userId="c2e47799925efaaf" providerId="LiveId" clId="{90EB9884-2EDF-4CEB-8EAD-65D9188935AB}" dt="2021-08-11T03:58:48.129" v="1316" actId="20577"/>
          <ac:spMkLst>
            <pc:docMk/>
            <pc:sldMk cId="3636683662" sldId="333"/>
            <ac:spMk id="4" creationId="{E0A1381C-853C-4957-B3C1-2751C92E2428}"/>
          </ac:spMkLst>
        </pc:spChg>
      </pc:sldChg>
      <pc:sldChg chg="modSp mod">
        <pc:chgData name="Deepthi Reddy" userId="c2e47799925efaaf" providerId="LiveId" clId="{90EB9884-2EDF-4CEB-8EAD-65D9188935AB}" dt="2021-08-11T03:58:31.903" v="1295" actId="20577"/>
        <pc:sldMkLst>
          <pc:docMk/>
          <pc:sldMk cId="2525496459" sldId="334"/>
        </pc:sldMkLst>
        <pc:spChg chg="mod">
          <ac:chgData name="Deepthi Reddy" userId="c2e47799925efaaf" providerId="LiveId" clId="{90EB9884-2EDF-4CEB-8EAD-65D9188935AB}" dt="2021-08-11T03:58:15.138" v="1274" actId="1076"/>
          <ac:spMkLst>
            <pc:docMk/>
            <pc:sldMk cId="2525496459" sldId="334"/>
            <ac:spMk id="2" creationId="{4A594E5D-9EF4-48D2-BA03-1D22C3C78EFC}"/>
          </ac:spMkLst>
        </pc:spChg>
        <pc:spChg chg="mod">
          <ac:chgData name="Deepthi Reddy" userId="c2e47799925efaaf" providerId="LiveId" clId="{90EB9884-2EDF-4CEB-8EAD-65D9188935AB}" dt="2021-08-11T03:58:31.903" v="1295" actId="20577"/>
          <ac:spMkLst>
            <pc:docMk/>
            <pc:sldMk cId="2525496459" sldId="334"/>
            <ac:spMk id="3" creationId="{FF6E9DC7-903F-40EB-8345-66F756CE7D7C}"/>
          </ac:spMkLst>
        </pc:spChg>
      </pc:sldChg>
      <pc:sldChg chg="delSp mod">
        <pc:chgData name="Deepthi Reddy" userId="c2e47799925efaaf" providerId="LiveId" clId="{90EB9884-2EDF-4CEB-8EAD-65D9188935AB}" dt="2021-08-11T04:00:31.433" v="1329" actId="478"/>
        <pc:sldMkLst>
          <pc:docMk/>
          <pc:sldMk cId="2226697876" sldId="375"/>
        </pc:sldMkLst>
        <pc:spChg chg="del">
          <ac:chgData name="Deepthi Reddy" userId="c2e47799925efaaf" providerId="LiveId" clId="{90EB9884-2EDF-4CEB-8EAD-65D9188935AB}" dt="2021-08-11T04:00:31.433" v="1329" actId="478"/>
          <ac:spMkLst>
            <pc:docMk/>
            <pc:sldMk cId="2226697876" sldId="375"/>
            <ac:spMk id="2" creationId="{06C6171B-BC57-4335-9E2E-F690E3D1C6D4}"/>
          </ac:spMkLst>
        </pc:spChg>
      </pc:sldChg>
      <pc:sldChg chg="addSp delSp modSp mod">
        <pc:chgData name="Deepthi Reddy" userId="c2e47799925efaaf" providerId="LiveId" clId="{90EB9884-2EDF-4CEB-8EAD-65D9188935AB}" dt="2021-08-11T04:00:41.163" v="1331"/>
        <pc:sldMkLst>
          <pc:docMk/>
          <pc:sldMk cId="2293846648" sldId="380"/>
        </pc:sldMkLst>
        <pc:spChg chg="del">
          <ac:chgData name="Deepthi Reddy" userId="c2e47799925efaaf" providerId="LiveId" clId="{90EB9884-2EDF-4CEB-8EAD-65D9188935AB}" dt="2021-08-11T04:00:40.485" v="1330" actId="478"/>
          <ac:spMkLst>
            <pc:docMk/>
            <pc:sldMk cId="2293846648" sldId="380"/>
            <ac:spMk id="4" creationId="{8A7F922C-E2A9-4ABA-BF9C-0BFE6755C6D2}"/>
          </ac:spMkLst>
        </pc:spChg>
        <pc:spChg chg="add mod">
          <ac:chgData name="Deepthi Reddy" userId="c2e47799925efaaf" providerId="LiveId" clId="{90EB9884-2EDF-4CEB-8EAD-65D9188935AB}" dt="2021-08-11T04:00:41.163" v="1331"/>
          <ac:spMkLst>
            <pc:docMk/>
            <pc:sldMk cId="2293846648" sldId="380"/>
            <ac:spMk id="6" creationId="{4CB14B5E-3D39-4597-B212-BD2CBDABC70F}"/>
          </ac:spMkLst>
        </pc:spChg>
      </pc:sldChg>
      <pc:sldChg chg="addSp delSp modSp mod">
        <pc:chgData name="Deepthi Reddy" userId="c2e47799925efaaf" providerId="LiveId" clId="{90EB9884-2EDF-4CEB-8EAD-65D9188935AB}" dt="2021-08-11T04:01:20.044" v="1334"/>
        <pc:sldMkLst>
          <pc:docMk/>
          <pc:sldMk cId="3160877296" sldId="390"/>
        </pc:sldMkLst>
        <pc:spChg chg="del">
          <ac:chgData name="Deepthi Reddy" userId="c2e47799925efaaf" providerId="LiveId" clId="{90EB9884-2EDF-4CEB-8EAD-65D9188935AB}" dt="2021-08-11T04:01:18.760" v="1333" actId="478"/>
          <ac:spMkLst>
            <pc:docMk/>
            <pc:sldMk cId="3160877296" sldId="390"/>
            <ac:spMk id="4" creationId="{52212D4F-0872-4423-BDF4-6C2441465C6A}"/>
          </ac:spMkLst>
        </pc:spChg>
        <pc:spChg chg="add mod">
          <ac:chgData name="Deepthi Reddy" userId="c2e47799925efaaf" providerId="LiveId" clId="{90EB9884-2EDF-4CEB-8EAD-65D9188935AB}" dt="2021-08-11T04:01:20.044" v="1334"/>
          <ac:spMkLst>
            <pc:docMk/>
            <pc:sldMk cId="3160877296" sldId="390"/>
            <ac:spMk id="5" creationId="{B1C4C6D0-073B-4563-B49A-B86B6EF0BEE3}"/>
          </ac:spMkLst>
        </pc:spChg>
      </pc:sldChg>
      <pc:sldChg chg="addSp delSp modSp mod">
        <pc:chgData name="Deepthi Reddy" userId="c2e47799925efaaf" providerId="LiveId" clId="{90EB9884-2EDF-4CEB-8EAD-65D9188935AB}" dt="2021-08-11T04:01:29.102" v="1336"/>
        <pc:sldMkLst>
          <pc:docMk/>
          <pc:sldMk cId="1068324084" sldId="392"/>
        </pc:sldMkLst>
        <pc:spChg chg="del">
          <ac:chgData name="Deepthi Reddy" userId="c2e47799925efaaf" providerId="LiveId" clId="{90EB9884-2EDF-4CEB-8EAD-65D9188935AB}" dt="2021-08-11T04:01:27.869" v="1335" actId="478"/>
          <ac:spMkLst>
            <pc:docMk/>
            <pc:sldMk cId="1068324084" sldId="392"/>
            <ac:spMk id="4" creationId="{8B96674A-3ABF-42F0-9C95-9776D5969552}"/>
          </ac:spMkLst>
        </pc:spChg>
        <pc:spChg chg="add mod">
          <ac:chgData name="Deepthi Reddy" userId="c2e47799925efaaf" providerId="LiveId" clId="{90EB9884-2EDF-4CEB-8EAD-65D9188935AB}" dt="2021-08-11T04:01:29.102" v="1336"/>
          <ac:spMkLst>
            <pc:docMk/>
            <pc:sldMk cId="1068324084" sldId="392"/>
            <ac:spMk id="5" creationId="{ECD3126A-D7A6-4B79-904C-25F654124556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FF2224-C458-4C7D-A512-7CE0B0782507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CE4A5E4F-E1C3-47A8-8145-6FECB9307F1C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defRPr b="1"/>
          </a:pPr>
          <a:r>
            <a:rPr lang="en-US" dirty="0"/>
            <a:t>General purpose</a:t>
          </a:r>
        </a:p>
      </dgm:t>
    </dgm:pt>
    <dgm:pt modelId="{A7667706-021B-4B4B-9187-3125342AA6B4}" type="parTrans" cxnId="{983685D1-98CE-4D2B-A7ED-15BF3E8C7DBB}">
      <dgm:prSet/>
      <dgm:spPr/>
      <dgm:t>
        <a:bodyPr/>
        <a:lstStyle/>
        <a:p>
          <a:endParaRPr lang="en-US"/>
        </a:p>
      </dgm:t>
    </dgm:pt>
    <dgm:pt modelId="{4A4C73B1-657C-4C65-9D22-DE8AE3DDC07B}" type="sibTrans" cxnId="{983685D1-98CE-4D2B-A7ED-15BF3E8C7DBB}">
      <dgm:prSet/>
      <dgm:spPr/>
      <dgm:t>
        <a:bodyPr/>
        <a:lstStyle/>
        <a:p>
          <a:endParaRPr lang="en-US"/>
        </a:p>
      </dgm:t>
    </dgm:pt>
    <dgm:pt modelId="{E7BA21CB-333E-4808-9A4C-6DB8F66C9973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- Most business uses</a:t>
          </a:r>
        </a:p>
      </dgm:t>
    </dgm:pt>
    <dgm:pt modelId="{FA6A573E-3AB2-46D3-A203-71C2D861E7F8}" type="parTrans" cxnId="{2B9A83DA-637A-4935-90E0-0F27AF36D65C}">
      <dgm:prSet/>
      <dgm:spPr/>
      <dgm:t>
        <a:bodyPr/>
        <a:lstStyle/>
        <a:p>
          <a:endParaRPr lang="en-US"/>
        </a:p>
      </dgm:t>
    </dgm:pt>
    <dgm:pt modelId="{0D44F185-48EE-4840-9842-16DDEDA2AEF9}" type="sibTrans" cxnId="{2B9A83DA-637A-4935-90E0-0F27AF36D65C}">
      <dgm:prSet/>
      <dgm:spPr/>
      <dgm:t>
        <a:bodyPr/>
        <a:lstStyle/>
        <a:p>
          <a:endParaRPr lang="en-US"/>
        </a:p>
      </dgm:t>
    </dgm:pt>
    <dgm:pt modelId="{51655965-EF5D-4C99-B252-6840B2319F04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- low budget</a:t>
          </a:r>
        </a:p>
      </dgm:t>
    </dgm:pt>
    <dgm:pt modelId="{B72F3255-65D2-4A64-A6B8-11DA7F809346}" type="parTrans" cxnId="{052A1B10-80EA-4713-8B89-21DCCA8D7EEF}">
      <dgm:prSet/>
      <dgm:spPr/>
      <dgm:t>
        <a:bodyPr/>
        <a:lstStyle/>
        <a:p>
          <a:endParaRPr lang="en-US"/>
        </a:p>
      </dgm:t>
    </dgm:pt>
    <dgm:pt modelId="{F96AB2A2-3F96-445E-B065-4080A7F14DC3}" type="sibTrans" cxnId="{052A1B10-80EA-4713-8B89-21DCCA8D7EEF}">
      <dgm:prSet/>
      <dgm:spPr/>
      <dgm:t>
        <a:bodyPr/>
        <a:lstStyle/>
        <a:p>
          <a:endParaRPr lang="en-US"/>
        </a:p>
      </dgm:t>
    </dgm:pt>
    <dgm:pt modelId="{6A7AFF1F-155C-43EF-8FA5-970FDCCEFC23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- only one Primary</a:t>
          </a:r>
        </a:p>
      </dgm:t>
    </dgm:pt>
    <dgm:pt modelId="{F8A5A9DE-5942-4012-B4F6-B86BB2235CBE}" type="parTrans" cxnId="{1934AEA3-9D1E-46D1-B17C-E3A10BAD10CD}">
      <dgm:prSet/>
      <dgm:spPr/>
      <dgm:t>
        <a:bodyPr/>
        <a:lstStyle/>
        <a:p>
          <a:endParaRPr lang="en-US"/>
        </a:p>
      </dgm:t>
    </dgm:pt>
    <dgm:pt modelId="{BB824F7E-5B8A-42D5-928B-41E09508F709}" type="sibTrans" cxnId="{1934AEA3-9D1E-46D1-B17C-E3A10BAD10CD}">
      <dgm:prSet/>
      <dgm:spPr/>
      <dgm:t>
        <a:bodyPr/>
        <a:lstStyle/>
        <a:p>
          <a:endParaRPr lang="en-US"/>
        </a:p>
      </dgm:t>
    </dgm:pt>
    <dgm:pt modelId="{BC130D11-74D5-4A5D-A769-1404C1ABC4A5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- No secondary standby</a:t>
          </a:r>
        </a:p>
      </dgm:t>
    </dgm:pt>
    <dgm:pt modelId="{0A91C13C-D147-47FB-8F61-7BD1674E62EC}" type="parTrans" cxnId="{A42DD1FD-DA43-45B4-8FAC-69094E5EFF30}">
      <dgm:prSet/>
      <dgm:spPr/>
      <dgm:t>
        <a:bodyPr/>
        <a:lstStyle/>
        <a:p>
          <a:endParaRPr lang="en-US"/>
        </a:p>
      </dgm:t>
    </dgm:pt>
    <dgm:pt modelId="{1B30002D-8FBF-47E2-A890-A4D01B8F3051}" type="sibTrans" cxnId="{A42DD1FD-DA43-45B4-8FAC-69094E5EFF30}">
      <dgm:prSet/>
      <dgm:spPr/>
      <dgm:t>
        <a:bodyPr/>
        <a:lstStyle/>
        <a:p>
          <a:endParaRPr lang="en-US"/>
        </a:p>
      </dgm:t>
    </dgm:pt>
    <dgm:pt modelId="{12AA5091-4CE0-4ED3-AC11-2C8D1958896C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- Serverless</a:t>
          </a:r>
        </a:p>
        <a:p>
          <a:r>
            <a:rPr lang="en-US" dirty="0"/>
            <a:t>- Up to </a:t>
          </a:r>
          <a:r>
            <a:rPr lang="en-US" b="0" i="0" dirty="0"/>
            <a:t>80 </a:t>
          </a:r>
          <a:r>
            <a:rPr lang="en-US" b="0" i="0" dirty="0" err="1"/>
            <a:t>vCores</a:t>
          </a:r>
          <a:endParaRPr lang="en-US" b="0" i="0" dirty="0"/>
        </a:p>
        <a:p>
          <a:r>
            <a:rPr lang="en-US" b="0" i="0" dirty="0"/>
            <a:t>- Up to 4TB</a:t>
          </a:r>
          <a:endParaRPr lang="en-US" dirty="0"/>
        </a:p>
      </dgm:t>
    </dgm:pt>
    <dgm:pt modelId="{30CC1617-F343-44B5-9374-F75CBBC4D85F}" type="parTrans" cxnId="{FF6729B1-6593-4A44-84D6-729C052BA720}">
      <dgm:prSet/>
      <dgm:spPr/>
      <dgm:t>
        <a:bodyPr/>
        <a:lstStyle/>
        <a:p>
          <a:endParaRPr lang="en-US"/>
        </a:p>
      </dgm:t>
    </dgm:pt>
    <dgm:pt modelId="{1F278543-F520-462F-AF36-9D78E41A5C79}" type="sibTrans" cxnId="{FF6729B1-6593-4A44-84D6-729C052BA720}">
      <dgm:prSet/>
      <dgm:spPr/>
      <dgm:t>
        <a:bodyPr/>
        <a:lstStyle/>
        <a:p>
          <a:endParaRPr lang="en-US"/>
        </a:p>
      </dgm:t>
    </dgm:pt>
    <dgm:pt modelId="{C05F64B3-4916-4119-887B-8E699D6F968A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defRPr b="1"/>
          </a:pPr>
          <a:r>
            <a:rPr lang="en-US" dirty="0"/>
            <a:t>Business critical</a:t>
          </a:r>
        </a:p>
      </dgm:t>
    </dgm:pt>
    <dgm:pt modelId="{B61B4195-D597-424B-B0E2-6184FBDE6BB1}" type="parTrans" cxnId="{9BBD008C-AB4C-4400-965A-C979413ADA5F}">
      <dgm:prSet/>
      <dgm:spPr/>
      <dgm:t>
        <a:bodyPr/>
        <a:lstStyle/>
        <a:p>
          <a:endParaRPr lang="en-US"/>
        </a:p>
      </dgm:t>
    </dgm:pt>
    <dgm:pt modelId="{CB92A5D5-F99C-41A6-9D14-E21C62571F74}" type="sibTrans" cxnId="{9BBD008C-AB4C-4400-965A-C979413ADA5F}">
      <dgm:prSet/>
      <dgm:spPr/>
      <dgm:t>
        <a:bodyPr/>
        <a:lstStyle/>
        <a:p>
          <a:endParaRPr lang="en-US"/>
        </a:p>
      </dgm:t>
    </dgm:pt>
    <dgm:pt modelId="{FCD5F22C-8198-4690-98D5-F03A16E6A1E5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- Read workloads like reporting</a:t>
          </a:r>
        </a:p>
      </dgm:t>
    </dgm:pt>
    <dgm:pt modelId="{110B78E8-6740-4126-8CC5-D03A7D1E09C8}" type="parTrans" cxnId="{202A5D70-CC54-4461-95C6-3D6B2358886F}">
      <dgm:prSet/>
      <dgm:spPr/>
      <dgm:t>
        <a:bodyPr/>
        <a:lstStyle/>
        <a:p>
          <a:endParaRPr lang="en-US"/>
        </a:p>
      </dgm:t>
    </dgm:pt>
    <dgm:pt modelId="{A276E649-5086-4DCD-B37F-B88AB395CCD1}" type="sibTrans" cxnId="{202A5D70-CC54-4461-95C6-3D6B2358886F}">
      <dgm:prSet/>
      <dgm:spPr/>
      <dgm:t>
        <a:bodyPr/>
        <a:lstStyle/>
        <a:p>
          <a:endParaRPr lang="en-US"/>
        </a:p>
      </dgm:t>
    </dgm:pt>
    <dgm:pt modelId="{E0969449-0BB3-4ABC-88FD-2C0C2352B41C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- In-Memory OLTP</a:t>
          </a:r>
        </a:p>
      </dgm:t>
    </dgm:pt>
    <dgm:pt modelId="{95F10FB9-4949-4EB8-BADD-DEB8D95FBE9C}" type="parTrans" cxnId="{BC2985B8-678C-4DF2-B037-227E8701571E}">
      <dgm:prSet/>
      <dgm:spPr/>
      <dgm:t>
        <a:bodyPr/>
        <a:lstStyle/>
        <a:p>
          <a:endParaRPr lang="en-US"/>
        </a:p>
      </dgm:t>
    </dgm:pt>
    <dgm:pt modelId="{FAC7EBAE-46D8-4D11-A8CE-64897A76B6D7}" type="sibTrans" cxnId="{BC2985B8-678C-4DF2-B037-227E8701571E}">
      <dgm:prSet/>
      <dgm:spPr/>
      <dgm:t>
        <a:bodyPr/>
        <a:lstStyle/>
        <a:p>
          <a:endParaRPr lang="en-US"/>
        </a:p>
      </dgm:t>
    </dgm:pt>
    <dgm:pt modelId="{09AF38DE-7DAD-4A0A-B68A-E3F8ABC32694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- Includes readable secondaries</a:t>
          </a:r>
        </a:p>
        <a:p>
          <a:r>
            <a:rPr lang="en-US" dirty="0"/>
            <a:t>- Low latency</a:t>
          </a:r>
        </a:p>
      </dgm:t>
    </dgm:pt>
    <dgm:pt modelId="{8434416C-5F71-4BCD-ADB9-181D7D9EF077}" type="parTrans" cxnId="{6A92D5A9-C8D6-4C3D-AE12-57CD8F5473C9}">
      <dgm:prSet/>
      <dgm:spPr/>
      <dgm:t>
        <a:bodyPr/>
        <a:lstStyle/>
        <a:p>
          <a:endParaRPr lang="en-US"/>
        </a:p>
      </dgm:t>
    </dgm:pt>
    <dgm:pt modelId="{8670E896-CE77-438E-87BE-F37DDCE756D2}" type="sibTrans" cxnId="{6A92D5A9-C8D6-4C3D-AE12-57CD8F5473C9}">
      <dgm:prSet/>
      <dgm:spPr/>
      <dgm:t>
        <a:bodyPr/>
        <a:lstStyle/>
        <a:p>
          <a:endParaRPr lang="en-US"/>
        </a:p>
      </dgm:t>
    </dgm:pt>
    <dgm:pt modelId="{18398036-D357-42F8-9AA9-20AC299C5A6A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- High cost</a:t>
          </a:r>
        </a:p>
        <a:p>
          <a:r>
            <a:rPr lang="en-US" dirty="0"/>
            <a:t>- Up to 128 </a:t>
          </a:r>
          <a:r>
            <a:rPr lang="en-US" dirty="0" err="1"/>
            <a:t>vCores</a:t>
          </a:r>
          <a:endParaRPr lang="en-US" dirty="0"/>
        </a:p>
        <a:p>
          <a:r>
            <a:rPr lang="en-US" dirty="0"/>
            <a:t>-Up to 4TB</a:t>
          </a:r>
        </a:p>
      </dgm:t>
    </dgm:pt>
    <dgm:pt modelId="{D5D1028A-3F7B-4187-A43D-AE2F954FBB38}" type="parTrans" cxnId="{D915E93E-20ED-4230-A22D-76A6DF20954E}">
      <dgm:prSet/>
      <dgm:spPr/>
      <dgm:t>
        <a:bodyPr/>
        <a:lstStyle/>
        <a:p>
          <a:endParaRPr lang="en-US"/>
        </a:p>
      </dgm:t>
    </dgm:pt>
    <dgm:pt modelId="{496CD743-FD84-4A79-B2FE-3817CF6A139A}" type="sibTrans" cxnId="{D915E93E-20ED-4230-A22D-76A6DF20954E}">
      <dgm:prSet/>
      <dgm:spPr/>
      <dgm:t>
        <a:bodyPr/>
        <a:lstStyle/>
        <a:p>
          <a:endParaRPr lang="en-US"/>
        </a:p>
      </dgm:t>
    </dgm:pt>
    <dgm:pt modelId="{6CCC4D7F-9FC0-421F-A92D-2139AB095B06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defRPr b="1"/>
          </a:pPr>
          <a:r>
            <a:rPr lang="en-US" dirty="0"/>
            <a:t>Hyperscale</a:t>
          </a:r>
        </a:p>
      </dgm:t>
    </dgm:pt>
    <dgm:pt modelId="{D263B5E8-C7EC-4775-8387-E6BBB6D2E568}" type="parTrans" cxnId="{DFF8E23D-3480-424C-AAE2-CFC222F4F9AE}">
      <dgm:prSet/>
      <dgm:spPr/>
      <dgm:t>
        <a:bodyPr/>
        <a:lstStyle/>
        <a:p>
          <a:endParaRPr lang="en-US"/>
        </a:p>
      </dgm:t>
    </dgm:pt>
    <dgm:pt modelId="{B2EAE9F5-F054-449B-AAAF-5490B2BAD71A}" type="sibTrans" cxnId="{DFF8E23D-3480-424C-AAE2-CFC222F4F9AE}">
      <dgm:prSet/>
      <dgm:spPr/>
      <dgm:t>
        <a:bodyPr/>
        <a:lstStyle/>
        <a:p>
          <a:endParaRPr lang="en-US"/>
        </a:p>
      </dgm:t>
    </dgm:pt>
    <dgm:pt modelId="{0BF80235-396F-4DBD-89F4-EF36AAD1C93C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- Single Azure SQL databases only </a:t>
          </a:r>
        </a:p>
      </dgm:t>
    </dgm:pt>
    <dgm:pt modelId="{8A94B14F-101F-43C9-B9AE-9449121DC198}" type="parTrans" cxnId="{94C374BE-2313-4A91-B5F7-CD881B90F2BB}">
      <dgm:prSet/>
      <dgm:spPr/>
      <dgm:t>
        <a:bodyPr/>
        <a:lstStyle/>
        <a:p>
          <a:endParaRPr lang="en-US"/>
        </a:p>
      </dgm:t>
    </dgm:pt>
    <dgm:pt modelId="{91C63403-ABEA-435A-8A02-52D8BB2C292A}" type="sibTrans" cxnId="{94C374BE-2313-4A91-B5F7-CD881B90F2BB}">
      <dgm:prSet/>
      <dgm:spPr/>
      <dgm:t>
        <a:bodyPr/>
        <a:lstStyle/>
        <a:p>
          <a:endParaRPr lang="en-US"/>
        </a:p>
      </dgm:t>
    </dgm:pt>
    <dgm:pt modelId="{70F47E34-5D8F-47BF-ABE4-745055F64B94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- Storages up to 100TB</a:t>
          </a:r>
        </a:p>
        <a:p>
          <a:r>
            <a:rPr lang="en-US" dirty="0"/>
            <a:t>- Point in time restores</a:t>
          </a:r>
        </a:p>
        <a:p>
          <a:r>
            <a:rPr lang="en-US" dirty="0"/>
            <a:t>- 4 readable replicas</a:t>
          </a:r>
        </a:p>
        <a:p>
          <a:r>
            <a:rPr lang="en-US" dirty="0"/>
            <a:t>- Up to </a:t>
          </a:r>
          <a:r>
            <a:rPr lang="en-US" b="0" i="0" dirty="0"/>
            <a:t>80 </a:t>
          </a:r>
          <a:r>
            <a:rPr lang="en-US" b="0" i="0" dirty="0" err="1"/>
            <a:t>vCores</a:t>
          </a:r>
          <a:endParaRPr lang="en-US" dirty="0"/>
        </a:p>
      </dgm:t>
    </dgm:pt>
    <dgm:pt modelId="{1DDC43D8-1FC7-4B21-8213-66456F7F4192}" type="parTrans" cxnId="{91BB0978-E693-4ECD-A732-C8983426C166}">
      <dgm:prSet/>
      <dgm:spPr/>
      <dgm:t>
        <a:bodyPr/>
        <a:lstStyle/>
        <a:p>
          <a:endParaRPr lang="en-US"/>
        </a:p>
      </dgm:t>
    </dgm:pt>
    <dgm:pt modelId="{9A06E9D5-343C-4350-91AC-8F487E76CBAF}" type="sibTrans" cxnId="{91BB0978-E693-4ECD-A732-C8983426C166}">
      <dgm:prSet/>
      <dgm:spPr/>
      <dgm:t>
        <a:bodyPr/>
        <a:lstStyle/>
        <a:p>
          <a:endParaRPr lang="en-US"/>
        </a:p>
      </dgm:t>
    </dgm:pt>
    <dgm:pt modelId="{866CA981-28F9-4D5D-8F9A-293B7E31A819}" type="pres">
      <dgm:prSet presAssocID="{98FF2224-C458-4C7D-A512-7CE0B0782507}" presName="root" presStyleCnt="0">
        <dgm:presLayoutVars>
          <dgm:dir/>
          <dgm:resizeHandles val="exact"/>
        </dgm:presLayoutVars>
      </dgm:prSet>
      <dgm:spPr/>
    </dgm:pt>
    <dgm:pt modelId="{5A0856BB-757E-46F1-BD3C-2A8298E0794E}" type="pres">
      <dgm:prSet presAssocID="{CE4A5E4F-E1C3-47A8-8145-6FECB9307F1C}" presName="compNode" presStyleCnt="0"/>
      <dgm:spPr/>
    </dgm:pt>
    <dgm:pt modelId="{17EA1936-518C-4A48-A2E5-E1DD3F72C54D}" type="pres">
      <dgm:prSet presAssocID="{CE4A5E4F-E1C3-47A8-8145-6FECB9307F1C}" presName="iconRect" presStyleLbl="node1" presStyleIdx="0" presStyleCnt="3" custLinFactX="337285" custLinFactNeighborX="400000" custLinFactNeighborY="522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3F8BE14B-F1D5-413F-A652-755A35ED7838}" type="pres">
      <dgm:prSet presAssocID="{CE4A5E4F-E1C3-47A8-8145-6FECB9307F1C}" presName="iconSpace" presStyleCnt="0"/>
      <dgm:spPr/>
    </dgm:pt>
    <dgm:pt modelId="{EA1FA0DC-CFA3-4978-83B1-D99935CAB408}" type="pres">
      <dgm:prSet presAssocID="{CE4A5E4F-E1C3-47A8-8145-6FECB9307F1C}" presName="parTx" presStyleLbl="revTx" presStyleIdx="0" presStyleCnt="6" custLinFactNeighborX="-9907" custLinFactNeighborY="-4064">
        <dgm:presLayoutVars>
          <dgm:chMax val="0"/>
          <dgm:chPref val="0"/>
        </dgm:presLayoutVars>
      </dgm:prSet>
      <dgm:spPr/>
    </dgm:pt>
    <dgm:pt modelId="{6C78AD67-8EF1-4574-91B9-84F702D0D9C9}" type="pres">
      <dgm:prSet presAssocID="{CE4A5E4F-E1C3-47A8-8145-6FECB9307F1C}" presName="txSpace" presStyleCnt="0"/>
      <dgm:spPr/>
    </dgm:pt>
    <dgm:pt modelId="{A3671483-D4F0-48A3-B242-65B434E6B26B}" type="pres">
      <dgm:prSet presAssocID="{CE4A5E4F-E1C3-47A8-8145-6FECB9307F1C}" presName="desTx" presStyleLbl="revTx" presStyleIdx="1" presStyleCnt="6" custScaleX="125925" custLinFactNeighborX="2802" custLinFactNeighborY="729">
        <dgm:presLayoutVars/>
      </dgm:prSet>
      <dgm:spPr/>
    </dgm:pt>
    <dgm:pt modelId="{1FDB7ECB-17BE-4AA7-AA04-6B934C2430FD}" type="pres">
      <dgm:prSet presAssocID="{4A4C73B1-657C-4C65-9D22-DE8AE3DDC07B}" presName="sibTrans" presStyleCnt="0"/>
      <dgm:spPr/>
    </dgm:pt>
    <dgm:pt modelId="{AB07CCB7-C421-4A23-AB5F-2464F7485E3B}" type="pres">
      <dgm:prSet presAssocID="{C05F64B3-4916-4119-887B-8E699D6F968A}" presName="compNode" presStyleCnt="0"/>
      <dgm:spPr/>
    </dgm:pt>
    <dgm:pt modelId="{2C535240-6BB2-47A2-8176-888F451C7D7A}" type="pres">
      <dgm:prSet presAssocID="{C05F64B3-4916-4119-887B-8E699D6F968A}" presName="iconRect" presStyleLbl="node1" presStyleIdx="1" presStyleCnt="3" custLinFactNeighborX="56520" custLinFactNeighborY="435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F3EDED5-2F05-4579-A100-2850C4C5109A}" type="pres">
      <dgm:prSet presAssocID="{C05F64B3-4916-4119-887B-8E699D6F968A}" presName="iconSpace" presStyleCnt="0"/>
      <dgm:spPr/>
    </dgm:pt>
    <dgm:pt modelId="{E9680448-3EF1-4437-9318-AD53C9E8B73F}" type="pres">
      <dgm:prSet presAssocID="{C05F64B3-4916-4119-887B-8E699D6F968A}" presName="parTx" presStyleLbl="revTx" presStyleIdx="2" presStyleCnt="6">
        <dgm:presLayoutVars>
          <dgm:chMax val="0"/>
          <dgm:chPref val="0"/>
        </dgm:presLayoutVars>
      </dgm:prSet>
      <dgm:spPr/>
    </dgm:pt>
    <dgm:pt modelId="{B280E4F8-943D-479B-BCFD-FDD82F4E55CD}" type="pres">
      <dgm:prSet presAssocID="{C05F64B3-4916-4119-887B-8E699D6F968A}" presName="txSpace" presStyleCnt="0"/>
      <dgm:spPr/>
    </dgm:pt>
    <dgm:pt modelId="{3A2DC4C3-8CDD-4B4A-92AC-78566962FF5A}" type="pres">
      <dgm:prSet presAssocID="{C05F64B3-4916-4119-887B-8E699D6F968A}" presName="desTx" presStyleLbl="revTx" presStyleIdx="3" presStyleCnt="6">
        <dgm:presLayoutVars/>
      </dgm:prSet>
      <dgm:spPr/>
    </dgm:pt>
    <dgm:pt modelId="{1AC3088C-CC13-4342-B11D-4249BFDF13AA}" type="pres">
      <dgm:prSet presAssocID="{CB92A5D5-F99C-41A6-9D14-E21C62571F74}" presName="sibTrans" presStyleCnt="0"/>
      <dgm:spPr/>
    </dgm:pt>
    <dgm:pt modelId="{7E03C0BF-8311-4E76-BD17-EAF95E59C292}" type="pres">
      <dgm:prSet presAssocID="{6CCC4D7F-9FC0-421F-A92D-2139AB095B06}" presName="compNode" presStyleCnt="0"/>
      <dgm:spPr/>
    </dgm:pt>
    <dgm:pt modelId="{F9209FA3-371B-4B11-8CF5-EB64A1634CFE}" type="pres">
      <dgm:prSet presAssocID="{6CCC4D7F-9FC0-421F-A92D-2139AB095B06}" presName="iconRect" presStyleLbl="node1" presStyleIdx="2" presStyleCnt="3" custLinFactX="-300000" custLinFactNeighborX="-399398" custLinFactNeighborY="304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</dgm:pt>
    <dgm:pt modelId="{21747D19-9B16-4EA5-BB96-939945C497F6}" type="pres">
      <dgm:prSet presAssocID="{6CCC4D7F-9FC0-421F-A92D-2139AB095B06}" presName="iconSpace" presStyleCnt="0"/>
      <dgm:spPr/>
    </dgm:pt>
    <dgm:pt modelId="{B00A999B-784D-41B8-86E9-324254FDD587}" type="pres">
      <dgm:prSet presAssocID="{6CCC4D7F-9FC0-421F-A92D-2139AB095B06}" presName="parTx" presStyleLbl="revTx" presStyleIdx="4" presStyleCnt="6">
        <dgm:presLayoutVars>
          <dgm:chMax val="0"/>
          <dgm:chPref val="0"/>
        </dgm:presLayoutVars>
      </dgm:prSet>
      <dgm:spPr/>
    </dgm:pt>
    <dgm:pt modelId="{EF6AF35D-BF4C-4F0A-AA6F-5A023A8C7B70}" type="pres">
      <dgm:prSet presAssocID="{6CCC4D7F-9FC0-421F-A92D-2139AB095B06}" presName="txSpace" presStyleCnt="0"/>
      <dgm:spPr/>
    </dgm:pt>
    <dgm:pt modelId="{08F4B88D-C1E4-4351-870D-BD909F80AC4C}" type="pres">
      <dgm:prSet presAssocID="{6CCC4D7F-9FC0-421F-A92D-2139AB095B06}" presName="desTx" presStyleLbl="revTx" presStyleIdx="5" presStyleCnt="6">
        <dgm:presLayoutVars/>
      </dgm:prSet>
      <dgm:spPr/>
    </dgm:pt>
  </dgm:ptLst>
  <dgm:cxnLst>
    <dgm:cxn modelId="{052A1B10-80EA-4713-8B89-21DCCA8D7EEF}" srcId="{CE4A5E4F-E1C3-47A8-8145-6FECB9307F1C}" destId="{51655965-EF5D-4C99-B252-6840B2319F04}" srcOrd="1" destOrd="0" parTransId="{B72F3255-65D2-4A64-A6B8-11DA7F809346}" sibTransId="{F96AB2A2-3F96-445E-B065-4080A7F14DC3}"/>
    <dgm:cxn modelId="{95BDE924-9B82-4190-9E6D-CC7166219C72}" type="presOf" srcId="{E7BA21CB-333E-4808-9A4C-6DB8F66C9973}" destId="{A3671483-D4F0-48A3-B242-65B434E6B26B}" srcOrd="0" destOrd="0" presId="urn:microsoft.com/office/officeart/2018/2/layout/IconLabelDescriptionList"/>
    <dgm:cxn modelId="{0F280B32-39B4-4300-9086-F471844175D2}" type="presOf" srcId="{51655965-EF5D-4C99-B252-6840B2319F04}" destId="{A3671483-D4F0-48A3-B242-65B434E6B26B}" srcOrd="0" destOrd="1" presId="urn:microsoft.com/office/officeart/2018/2/layout/IconLabelDescriptionList"/>
    <dgm:cxn modelId="{D0146E33-39AF-4515-BC7A-234EF01ABAAF}" type="presOf" srcId="{0BF80235-396F-4DBD-89F4-EF36AAD1C93C}" destId="{08F4B88D-C1E4-4351-870D-BD909F80AC4C}" srcOrd="0" destOrd="0" presId="urn:microsoft.com/office/officeart/2018/2/layout/IconLabelDescriptionList"/>
    <dgm:cxn modelId="{C0F0613D-BB5E-4454-9239-3D7454213CF5}" type="presOf" srcId="{CE4A5E4F-E1C3-47A8-8145-6FECB9307F1C}" destId="{EA1FA0DC-CFA3-4978-83B1-D99935CAB408}" srcOrd="0" destOrd="0" presId="urn:microsoft.com/office/officeart/2018/2/layout/IconLabelDescriptionList"/>
    <dgm:cxn modelId="{DFF8E23D-3480-424C-AAE2-CFC222F4F9AE}" srcId="{98FF2224-C458-4C7D-A512-7CE0B0782507}" destId="{6CCC4D7F-9FC0-421F-A92D-2139AB095B06}" srcOrd="2" destOrd="0" parTransId="{D263B5E8-C7EC-4775-8387-E6BBB6D2E568}" sibTransId="{B2EAE9F5-F054-449B-AAAF-5490B2BAD71A}"/>
    <dgm:cxn modelId="{D915E93E-20ED-4230-A22D-76A6DF20954E}" srcId="{C05F64B3-4916-4119-887B-8E699D6F968A}" destId="{18398036-D357-42F8-9AA9-20AC299C5A6A}" srcOrd="3" destOrd="0" parTransId="{D5D1028A-3F7B-4187-A43D-AE2F954FBB38}" sibTransId="{496CD743-FD84-4A79-B2FE-3817CF6A139A}"/>
    <dgm:cxn modelId="{6047D75C-C43C-45B9-A217-BB4DAE447777}" type="presOf" srcId="{C05F64B3-4916-4119-887B-8E699D6F968A}" destId="{E9680448-3EF1-4437-9318-AD53C9E8B73F}" srcOrd="0" destOrd="0" presId="urn:microsoft.com/office/officeart/2018/2/layout/IconLabelDescriptionList"/>
    <dgm:cxn modelId="{99C80342-F7F9-44BD-8DB8-DAB7B5333257}" type="presOf" srcId="{12AA5091-4CE0-4ED3-AC11-2C8D1958896C}" destId="{A3671483-D4F0-48A3-B242-65B434E6B26B}" srcOrd="0" destOrd="4" presId="urn:microsoft.com/office/officeart/2018/2/layout/IconLabelDescriptionList"/>
    <dgm:cxn modelId="{8F11A842-D1F2-4EE5-B7AC-A8CFF3DE03D0}" type="presOf" srcId="{6CCC4D7F-9FC0-421F-A92D-2139AB095B06}" destId="{B00A999B-784D-41B8-86E9-324254FDD587}" srcOrd="0" destOrd="0" presId="urn:microsoft.com/office/officeart/2018/2/layout/IconLabelDescriptionList"/>
    <dgm:cxn modelId="{202A5D70-CC54-4461-95C6-3D6B2358886F}" srcId="{C05F64B3-4916-4119-887B-8E699D6F968A}" destId="{FCD5F22C-8198-4690-98D5-F03A16E6A1E5}" srcOrd="0" destOrd="0" parTransId="{110B78E8-6740-4126-8CC5-D03A7D1E09C8}" sibTransId="{A276E649-5086-4DCD-B37F-B88AB395CCD1}"/>
    <dgm:cxn modelId="{066C8F75-070A-4F7C-8301-ACE43C7D2CB5}" type="presOf" srcId="{FCD5F22C-8198-4690-98D5-F03A16E6A1E5}" destId="{3A2DC4C3-8CDD-4B4A-92AC-78566962FF5A}" srcOrd="0" destOrd="0" presId="urn:microsoft.com/office/officeart/2018/2/layout/IconLabelDescriptionList"/>
    <dgm:cxn modelId="{918F7156-A555-4CE3-B1AE-A61831A668E6}" type="presOf" srcId="{09AF38DE-7DAD-4A0A-B68A-E3F8ABC32694}" destId="{3A2DC4C3-8CDD-4B4A-92AC-78566962FF5A}" srcOrd="0" destOrd="2" presId="urn:microsoft.com/office/officeart/2018/2/layout/IconLabelDescriptionList"/>
    <dgm:cxn modelId="{91BB0978-E693-4ECD-A732-C8983426C166}" srcId="{6CCC4D7F-9FC0-421F-A92D-2139AB095B06}" destId="{70F47E34-5D8F-47BF-ABE4-745055F64B94}" srcOrd="1" destOrd="0" parTransId="{1DDC43D8-1FC7-4B21-8213-66456F7F4192}" sibTransId="{9A06E9D5-343C-4350-91AC-8F487E76CBAF}"/>
    <dgm:cxn modelId="{B5E01C82-93EA-497E-8995-C3AD721EFB1F}" type="presOf" srcId="{BC130D11-74D5-4A5D-A769-1404C1ABC4A5}" destId="{A3671483-D4F0-48A3-B242-65B434E6B26B}" srcOrd="0" destOrd="3" presId="urn:microsoft.com/office/officeart/2018/2/layout/IconLabelDescriptionList"/>
    <dgm:cxn modelId="{9BBD008C-AB4C-4400-965A-C979413ADA5F}" srcId="{98FF2224-C458-4C7D-A512-7CE0B0782507}" destId="{C05F64B3-4916-4119-887B-8E699D6F968A}" srcOrd="1" destOrd="0" parTransId="{B61B4195-D597-424B-B0E2-6184FBDE6BB1}" sibTransId="{CB92A5D5-F99C-41A6-9D14-E21C62571F74}"/>
    <dgm:cxn modelId="{1934AEA3-9D1E-46D1-B17C-E3A10BAD10CD}" srcId="{CE4A5E4F-E1C3-47A8-8145-6FECB9307F1C}" destId="{6A7AFF1F-155C-43EF-8FA5-970FDCCEFC23}" srcOrd="2" destOrd="0" parTransId="{F8A5A9DE-5942-4012-B4F6-B86BB2235CBE}" sibTransId="{BB824F7E-5B8A-42D5-928B-41E09508F709}"/>
    <dgm:cxn modelId="{6A92D5A9-C8D6-4C3D-AE12-57CD8F5473C9}" srcId="{C05F64B3-4916-4119-887B-8E699D6F968A}" destId="{09AF38DE-7DAD-4A0A-B68A-E3F8ABC32694}" srcOrd="2" destOrd="0" parTransId="{8434416C-5F71-4BCD-ADB9-181D7D9EF077}" sibTransId="{8670E896-CE77-438E-87BE-F37DDCE756D2}"/>
    <dgm:cxn modelId="{FF6729B1-6593-4A44-84D6-729C052BA720}" srcId="{CE4A5E4F-E1C3-47A8-8145-6FECB9307F1C}" destId="{12AA5091-4CE0-4ED3-AC11-2C8D1958896C}" srcOrd="4" destOrd="0" parTransId="{30CC1617-F343-44B5-9374-F75CBBC4D85F}" sibTransId="{1F278543-F520-462F-AF36-9D78E41A5C79}"/>
    <dgm:cxn modelId="{789A92B3-B808-4036-980B-A58E31D57955}" type="presOf" srcId="{E0969449-0BB3-4ABC-88FD-2C0C2352B41C}" destId="{3A2DC4C3-8CDD-4B4A-92AC-78566962FF5A}" srcOrd="0" destOrd="1" presId="urn:microsoft.com/office/officeart/2018/2/layout/IconLabelDescriptionList"/>
    <dgm:cxn modelId="{BC2985B8-678C-4DF2-B037-227E8701571E}" srcId="{C05F64B3-4916-4119-887B-8E699D6F968A}" destId="{E0969449-0BB3-4ABC-88FD-2C0C2352B41C}" srcOrd="1" destOrd="0" parTransId="{95F10FB9-4949-4EB8-BADD-DEB8D95FBE9C}" sibTransId="{FAC7EBAE-46D8-4D11-A8CE-64897A76B6D7}"/>
    <dgm:cxn modelId="{94C374BE-2313-4A91-B5F7-CD881B90F2BB}" srcId="{6CCC4D7F-9FC0-421F-A92D-2139AB095B06}" destId="{0BF80235-396F-4DBD-89F4-EF36AAD1C93C}" srcOrd="0" destOrd="0" parTransId="{8A94B14F-101F-43C9-B9AE-9449121DC198}" sibTransId="{91C63403-ABEA-435A-8A02-52D8BB2C292A}"/>
    <dgm:cxn modelId="{983685D1-98CE-4D2B-A7ED-15BF3E8C7DBB}" srcId="{98FF2224-C458-4C7D-A512-7CE0B0782507}" destId="{CE4A5E4F-E1C3-47A8-8145-6FECB9307F1C}" srcOrd="0" destOrd="0" parTransId="{A7667706-021B-4B4B-9187-3125342AA6B4}" sibTransId="{4A4C73B1-657C-4C65-9D22-DE8AE3DDC07B}"/>
    <dgm:cxn modelId="{2367F4D1-6E4F-49E7-A6A4-DEC1198E11E1}" type="presOf" srcId="{98FF2224-C458-4C7D-A512-7CE0B0782507}" destId="{866CA981-28F9-4D5D-8F9A-293B7E31A819}" srcOrd="0" destOrd="0" presId="urn:microsoft.com/office/officeart/2018/2/layout/IconLabelDescriptionList"/>
    <dgm:cxn modelId="{2B9A83DA-637A-4935-90E0-0F27AF36D65C}" srcId="{CE4A5E4F-E1C3-47A8-8145-6FECB9307F1C}" destId="{E7BA21CB-333E-4808-9A4C-6DB8F66C9973}" srcOrd="0" destOrd="0" parTransId="{FA6A573E-3AB2-46D3-A203-71C2D861E7F8}" sibTransId="{0D44F185-48EE-4840-9842-16DDEDA2AEF9}"/>
    <dgm:cxn modelId="{523AE2E6-190C-441B-9BEA-E66070CDFB49}" type="presOf" srcId="{18398036-D357-42F8-9AA9-20AC299C5A6A}" destId="{3A2DC4C3-8CDD-4B4A-92AC-78566962FF5A}" srcOrd="0" destOrd="3" presId="urn:microsoft.com/office/officeart/2018/2/layout/IconLabelDescriptionList"/>
    <dgm:cxn modelId="{12FACEE9-1536-4926-9C2B-E3143DB5214F}" type="presOf" srcId="{70F47E34-5D8F-47BF-ABE4-745055F64B94}" destId="{08F4B88D-C1E4-4351-870D-BD909F80AC4C}" srcOrd="0" destOrd="1" presId="urn:microsoft.com/office/officeart/2018/2/layout/IconLabelDescriptionList"/>
    <dgm:cxn modelId="{B47232F8-8FDD-4BFB-ACE2-A47FEB7E0374}" type="presOf" srcId="{6A7AFF1F-155C-43EF-8FA5-970FDCCEFC23}" destId="{A3671483-D4F0-48A3-B242-65B434E6B26B}" srcOrd="0" destOrd="2" presId="urn:microsoft.com/office/officeart/2018/2/layout/IconLabelDescriptionList"/>
    <dgm:cxn modelId="{A42DD1FD-DA43-45B4-8FAC-69094E5EFF30}" srcId="{CE4A5E4F-E1C3-47A8-8145-6FECB9307F1C}" destId="{BC130D11-74D5-4A5D-A769-1404C1ABC4A5}" srcOrd="3" destOrd="0" parTransId="{0A91C13C-D147-47FB-8F61-7BD1674E62EC}" sibTransId="{1B30002D-8FBF-47E2-A890-A4D01B8F3051}"/>
    <dgm:cxn modelId="{17088B8F-C998-46E7-9EFB-99837FA1450E}" type="presParOf" srcId="{866CA981-28F9-4D5D-8F9A-293B7E31A819}" destId="{5A0856BB-757E-46F1-BD3C-2A8298E0794E}" srcOrd="0" destOrd="0" presId="urn:microsoft.com/office/officeart/2018/2/layout/IconLabelDescriptionList"/>
    <dgm:cxn modelId="{E7FB2B92-E9CD-4DE4-84D6-0EDB142AA19D}" type="presParOf" srcId="{5A0856BB-757E-46F1-BD3C-2A8298E0794E}" destId="{17EA1936-518C-4A48-A2E5-E1DD3F72C54D}" srcOrd="0" destOrd="0" presId="urn:microsoft.com/office/officeart/2018/2/layout/IconLabelDescriptionList"/>
    <dgm:cxn modelId="{A2F7455D-2428-4F96-BCDE-F66D3424E523}" type="presParOf" srcId="{5A0856BB-757E-46F1-BD3C-2A8298E0794E}" destId="{3F8BE14B-F1D5-413F-A652-755A35ED7838}" srcOrd="1" destOrd="0" presId="urn:microsoft.com/office/officeart/2018/2/layout/IconLabelDescriptionList"/>
    <dgm:cxn modelId="{8F4CA225-A359-4BDB-AC47-F1345ACFD84C}" type="presParOf" srcId="{5A0856BB-757E-46F1-BD3C-2A8298E0794E}" destId="{EA1FA0DC-CFA3-4978-83B1-D99935CAB408}" srcOrd="2" destOrd="0" presId="urn:microsoft.com/office/officeart/2018/2/layout/IconLabelDescriptionList"/>
    <dgm:cxn modelId="{B83D6576-ADFD-4194-9164-B75C97179E6B}" type="presParOf" srcId="{5A0856BB-757E-46F1-BD3C-2A8298E0794E}" destId="{6C78AD67-8EF1-4574-91B9-84F702D0D9C9}" srcOrd="3" destOrd="0" presId="urn:microsoft.com/office/officeart/2018/2/layout/IconLabelDescriptionList"/>
    <dgm:cxn modelId="{9E1CC85F-A490-4130-957E-F1588A2DBFDB}" type="presParOf" srcId="{5A0856BB-757E-46F1-BD3C-2A8298E0794E}" destId="{A3671483-D4F0-48A3-B242-65B434E6B26B}" srcOrd="4" destOrd="0" presId="urn:microsoft.com/office/officeart/2018/2/layout/IconLabelDescriptionList"/>
    <dgm:cxn modelId="{45DC6582-D32E-4872-AF47-1E48068C1AB4}" type="presParOf" srcId="{866CA981-28F9-4D5D-8F9A-293B7E31A819}" destId="{1FDB7ECB-17BE-4AA7-AA04-6B934C2430FD}" srcOrd="1" destOrd="0" presId="urn:microsoft.com/office/officeart/2018/2/layout/IconLabelDescriptionList"/>
    <dgm:cxn modelId="{5696D244-F4A1-4A8D-B3B9-CBC17C387888}" type="presParOf" srcId="{866CA981-28F9-4D5D-8F9A-293B7E31A819}" destId="{AB07CCB7-C421-4A23-AB5F-2464F7485E3B}" srcOrd="2" destOrd="0" presId="urn:microsoft.com/office/officeart/2018/2/layout/IconLabelDescriptionList"/>
    <dgm:cxn modelId="{26A4DD66-BDF2-4B08-95C9-55E32ACA18EF}" type="presParOf" srcId="{AB07CCB7-C421-4A23-AB5F-2464F7485E3B}" destId="{2C535240-6BB2-47A2-8176-888F451C7D7A}" srcOrd="0" destOrd="0" presId="urn:microsoft.com/office/officeart/2018/2/layout/IconLabelDescriptionList"/>
    <dgm:cxn modelId="{7F79ABE3-2B41-49AF-A70B-D8791C419FDC}" type="presParOf" srcId="{AB07CCB7-C421-4A23-AB5F-2464F7485E3B}" destId="{9F3EDED5-2F05-4579-A100-2850C4C5109A}" srcOrd="1" destOrd="0" presId="urn:microsoft.com/office/officeart/2018/2/layout/IconLabelDescriptionList"/>
    <dgm:cxn modelId="{B48346EB-9C0A-4166-885D-5C19ADECAE83}" type="presParOf" srcId="{AB07CCB7-C421-4A23-AB5F-2464F7485E3B}" destId="{E9680448-3EF1-4437-9318-AD53C9E8B73F}" srcOrd="2" destOrd="0" presId="urn:microsoft.com/office/officeart/2018/2/layout/IconLabelDescriptionList"/>
    <dgm:cxn modelId="{9FFC6A6C-969B-468D-9EF5-DAED81E9B502}" type="presParOf" srcId="{AB07CCB7-C421-4A23-AB5F-2464F7485E3B}" destId="{B280E4F8-943D-479B-BCFD-FDD82F4E55CD}" srcOrd="3" destOrd="0" presId="urn:microsoft.com/office/officeart/2018/2/layout/IconLabelDescriptionList"/>
    <dgm:cxn modelId="{C450068A-9907-4B2B-A73E-3AC0213FB6F4}" type="presParOf" srcId="{AB07CCB7-C421-4A23-AB5F-2464F7485E3B}" destId="{3A2DC4C3-8CDD-4B4A-92AC-78566962FF5A}" srcOrd="4" destOrd="0" presId="urn:microsoft.com/office/officeart/2018/2/layout/IconLabelDescriptionList"/>
    <dgm:cxn modelId="{442EAD28-4A45-4558-80E4-FB129FADA7D7}" type="presParOf" srcId="{866CA981-28F9-4D5D-8F9A-293B7E31A819}" destId="{1AC3088C-CC13-4342-B11D-4249BFDF13AA}" srcOrd="3" destOrd="0" presId="urn:microsoft.com/office/officeart/2018/2/layout/IconLabelDescriptionList"/>
    <dgm:cxn modelId="{A893B0C3-8A5A-4187-B1AD-3A7CEF8D692C}" type="presParOf" srcId="{866CA981-28F9-4D5D-8F9A-293B7E31A819}" destId="{7E03C0BF-8311-4E76-BD17-EAF95E59C292}" srcOrd="4" destOrd="0" presId="urn:microsoft.com/office/officeart/2018/2/layout/IconLabelDescriptionList"/>
    <dgm:cxn modelId="{D5D9C036-329F-4B65-8313-CED8BD91962F}" type="presParOf" srcId="{7E03C0BF-8311-4E76-BD17-EAF95E59C292}" destId="{F9209FA3-371B-4B11-8CF5-EB64A1634CFE}" srcOrd="0" destOrd="0" presId="urn:microsoft.com/office/officeart/2018/2/layout/IconLabelDescriptionList"/>
    <dgm:cxn modelId="{0B01BB07-E999-401A-9A51-9A8ACBA7AA8F}" type="presParOf" srcId="{7E03C0BF-8311-4E76-BD17-EAF95E59C292}" destId="{21747D19-9B16-4EA5-BB96-939945C497F6}" srcOrd="1" destOrd="0" presId="urn:microsoft.com/office/officeart/2018/2/layout/IconLabelDescriptionList"/>
    <dgm:cxn modelId="{6DD6DDD0-71EA-4479-B516-2A91F0B66996}" type="presParOf" srcId="{7E03C0BF-8311-4E76-BD17-EAF95E59C292}" destId="{B00A999B-784D-41B8-86E9-324254FDD587}" srcOrd="2" destOrd="0" presId="urn:microsoft.com/office/officeart/2018/2/layout/IconLabelDescriptionList"/>
    <dgm:cxn modelId="{2D571E5B-3D96-42DE-BABA-1046E35FCFC7}" type="presParOf" srcId="{7E03C0BF-8311-4E76-BD17-EAF95E59C292}" destId="{EF6AF35D-BF4C-4F0A-AA6F-5A023A8C7B70}" srcOrd="3" destOrd="0" presId="urn:microsoft.com/office/officeart/2018/2/layout/IconLabelDescriptionList"/>
    <dgm:cxn modelId="{E1D73E57-7AB7-456F-8A40-78AC82481EAE}" type="presParOf" srcId="{7E03C0BF-8311-4E76-BD17-EAF95E59C292}" destId="{08F4B88D-C1E4-4351-870D-BD909F80AC4C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86A0AE-A0C6-4B51-84A7-14507E828823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F11B79C8-821A-452B-A81C-5218F1C07261}">
      <dgm:prSet/>
      <dgm:spPr/>
      <dgm:t>
        <a:bodyPr/>
        <a:lstStyle/>
        <a:p>
          <a:pPr>
            <a:defRPr b="1"/>
          </a:pPr>
          <a:r>
            <a:rPr lang="en-US" dirty="0"/>
            <a:t>Provisioned</a:t>
          </a:r>
        </a:p>
      </dgm:t>
    </dgm:pt>
    <dgm:pt modelId="{4B0B8306-C403-4D09-9D93-62F4CBF4B069}" type="parTrans" cxnId="{9325A7F4-3144-4E65-B3E3-7AA2445921BF}">
      <dgm:prSet/>
      <dgm:spPr/>
      <dgm:t>
        <a:bodyPr/>
        <a:lstStyle/>
        <a:p>
          <a:endParaRPr lang="en-US"/>
        </a:p>
      </dgm:t>
    </dgm:pt>
    <dgm:pt modelId="{C8A6A41D-8DE2-46E8-9392-0B8EF1F7E164}" type="sibTrans" cxnId="{9325A7F4-3144-4E65-B3E3-7AA2445921BF}">
      <dgm:prSet/>
      <dgm:spPr/>
      <dgm:t>
        <a:bodyPr/>
        <a:lstStyle/>
        <a:p>
          <a:endParaRPr lang="en-US"/>
        </a:p>
      </dgm:t>
    </dgm:pt>
    <dgm:pt modelId="{E02C8907-A0B0-4E2D-9FB8-582BB46480B0}">
      <dgm:prSet custT="1"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sz="2400" dirty="0"/>
            <a:t>- Fixed resources</a:t>
          </a:r>
        </a:p>
      </dgm:t>
    </dgm:pt>
    <dgm:pt modelId="{493F591D-8C6D-4AF4-929E-C79C5878B96E}" type="parTrans" cxnId="{4B5CFD04-555F-4680-8D92-4B624962DDD0}">
      <dgm:prSet/>
      <dgm:spPr/>
      <dgm:t>
        <a:bodyPr/>
        <a:lstStyle/>
        <a:p>
          <a:endParaRPr lang="en-US"/>
        </a:p>
      </dgm:t>
    </dgm:pt>
    <dgm:pt modelId="{751F6E8F-1ED7-4989-882C-28283C6975B3}" type="sibTrans" cxnId="{4B5CFD04-555F-4680-8D92-4B624962DDD0}">
      <dgm:prSet/>
      <dgm:spPr/>
      <dgm:t>
        <a:bodyPr/>
        <a:lstStyle/>
        <a:p>
          <a:endParaRPr lang="en-US"/>
        </a:p>
      </dgm:t>
    </dgm:pt>
    <dgm:pt modelId="{882E3599-E412-44AD-A420-C80569651835}">
      <dgm:prSet custT="1"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sz="2400" dirty="0"/>
            <a:t>- Be charged regardless of these resource usage</a:t>
          </a:r>
        </a:p>
      </dgm:t>
    </dgm:pt>
    <dgm:pt modelId="{671BD20A-7D83-4E30-A606-39F8092F4785}" type="parTrans" cxnId="{151300ED-55EE-4F3F-B28C-37DF2B670CB9}">
      <dgm:prSet/>
      <dgm:spPr/>
      <dgm:t>
        <a:bodyPr/>
        <a:lstStyle/>
        <a:p>
          <a:endParaRPr lang="en-US"/>
        </a:p>
      </dgm:t>
    </dgm:pt>
    <dgm:pt modelId="{88AE89CA-640F-45E2-81BC-F6CFFF77894E}" type="sibTrans" cxnId="{151300ED-55EE-4F3F-B28C-37DF2B670CB9}">
      <dgm:prSet/>
      <dgm:spPr/>
      <dgm:t>
        <a:bodyPr/>
        <a:lstStyle/>
        <a:p>
          <a:endParaRPr lang="en-US"/>
        </a:p>
      </dgm:t>
    </dgm:pt>
    <dgm:pt modelId="{3FC242C4-B665-4DEB-881B-1D6F31E761BD}">
      <dgm:prSet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defRPr b="1"/>
          </a:pPr>
          <a:r>
            <a:rPr lang="en-US" dirty="0"/>
            <a:t>Serverless</a:t>
          </a:r>
        </a:p>
      </dgm:t>
    </dgm:pt>
    <dgm:pt modelId="{750493CF-AAAA-4666-BF14-6A28158C302D}" type="parTrans" cxnId="{5BDA5469-EF52-46A1-9568-96D39EE34DC4}">
      <dgm:prSet/>
      <dgm:spPr/>
      <dgm:t>
        <a:bodyPr/>
        <a:lstStyle/>
        <a:p>
          <a:endParaRPr lang="en-US"/>
        </a:p>
      </dgm:t>
    </dgm:pt>
    <dgm:pt modelId="{BFF6F859-4F91-41E4-8938-6F4C26CC61B9}" type="sibTrans" cxnId="{5BDA5469-EF52-46A1-9568-96D39EE34DC4}">
      <dgm:prSet/>
      <dgm:spPr/>
      <dgm:t>
        <a:bodyPr/>
        <a:lstStyle/>
        <a:p>
          <a:endParaRPr lang="en-US"/>
        </a:p>
      </dgm:t>
    </dgm:pt>
    <dgm:pt modelId="{26B18EF3-BE2B-4B29-B795-21B7D56FED4D}">
      <dgm:prSet custT="1"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sz="2400" dirty="0"/>
            <a:t>- I</a:t>
          </a:r>
          <a:r>
            <a:rPr lang="en-US" sz="2400" b="0" i="0" dirty="0"/>
            <a:t>ntermittent and unpredictable workloads</a:t>
          </a:r>
          <a:endParaRPr lang="en-US" sz="2400" dirty="0"/>
        </a:p>
      </dgm:t>
    </dgm:pt>
    <dgm:pt modelId="{E9A49D22-4EE5-49AD-835E-37BB65E95954}" type="parTrans" cxnId="{F01E224C-13C7-436E-98F8-7742AE5FA2C2}">
      <dgm:prSet/>
      <dgm:spPr/>
      <dgm:t>
        <a:bodyPr/>
        <a:lstStyle/>
        <a:p>
          <a:endParaRPr lang="en-US"/>
        </a:p>
      </dgm:t>
    </dgm:pt>
    <dgm:pt modelId="{3B5E9FD1-BDD4-4522-BD8B-E571692DD856}" type="sibTrans" cxnId="{F01E224C-13C7-436E-98F8-7742AE5FA2C2}">
      <dgm:prSet/>
      <dgm:spPr/>
      <dgm:t>
        <a:bodyPr/>
        <a:lstStyle/>
        <a:p>
          <a:endParaRPr lang="en-US"/>
        </a:p>
      </dgm:t>
    </dgm:pt>
    <dgm:pt modelId="{2842A6B0-7F6A-482C-BDA3-B6E811AD68C1}">
      <dgm:prSet custT="1"/>
      <dgm:spPr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sz="2400" dirty="0"/>
            <a:t>- Automatic compute scaling</a:t>
          </a:r>
        </a:p>
        <a:p>
          <a:r>
            <a:rPr lang="en-US" sz="2400" dirty="0"/>
            <a:t>- Min and max </a:t>
          </a:r>
          <a:r>
            <a:rPr lang="en-US" sz="2400" dirty="0" err="1"/>
            <a:t>vCores</a:t>
          </a:r>
          <a:endParaRPr lang="en-US" sz="2400" dirty="0"/>
        </a:p>
        <a:p>
          <a:r>
            <a:rPr lang="en-US" sz="2400" dirty="0"/>
            <a:t>- Billed only for the resources used</a:t>
          </a:r>
        </a:p>
        <a:p>
          <a:r>
            <a:rPr lang="en-US" sz="2400" dirty="0"/>
            <a:t>- Automatic pausing when not used</a:t>
          </a:r>
        </a:p>
        <a:p>
          <a:r>
            <a:rPr lang="en-US" sz="2400" dirty="0"/>
            <a:t>- Pay only for storage</a:t>
          </a:r>
        </a:p>
      </dgm:t>
    </dgm:pt>
    <dgm:pt modelId="{A32A3DAA-F8FB-45E1-9844-6EFE6F95C16B}" type="parTrans" cxnId="{6215172E-6DBE-41AF-9028-D433CFBBE9F6}">
      <dgm:prSet/>
      <dgm:spPr/>
      <dgm:t>
        <a:bodyPr/>
        <a:lstStyle/>
        <a:p>
          <a:endParaRPr lang="en-US"/>
        </a:p>
      </dgm:t>
    </dgm:pt>
    <dgm:pt modelId="{6F27CDBF-2795-4FF6-B950-9AE4CD81CBDB}" type="sibTrans" cxnId="{6215172E-6DBE-41AF-9028-D433CFBBE9F6}">
      <dgm:prSet/>
      <dgm:spPr/>
      <dgm:t>
        <a:bodyPr/>
        <a:lstStyle/>
        <a:p>
          <a:endParaRPr lang="en-US"/>
        </a:p>
      </dgm:t>
    </dgm:pt>
    <dgm:pt modelId="{C4267DEF-D0A5-432C-82AA-C2BDB3C0FE3C}" type="pres">
      <dgm:prSet presAssocID="{F786A0AE-A0C6-4B51-84A7-14507E828823}" presName="root" presStyleCnt="0">
        <dgm:presLayoutVars>
          <dgm:dir/>
          <dgm:resizeHandles val="exact"/>
        </dgm:presLayoutVars>
      </dgm:prSet>
      <dgm:spPr/>
    </dgm:pt>
    <dgm:pt modelId="{D338A042-D645-4C76-9FCF-CF661C7B0A58}" type="pres">
      <dgm:prSet presAssocID="{F11B79C8-821A-452B-A81C-5218F1C07261}" presName="compNode" presStyleCnt="0"/>
      <dgm:spPr/>
    </dgm:pt>
    <dgm:pt modelId="{105D25CD-F8B6-4371-84CE-F300BB2F6A29}" type="pres">
      <dgm:prSet presAssocID="{F11B79C8-821A-452B-A81C-5218F1C07261}" presName="iconRect" presStyleLbl="node1" presStyleIdx="0" presStyleCnt="2" custScaleX="93540" custLinFactNeighborX="8190" custLinFactNeighborY="-236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45D2850-DFE7-4777-BC8D-937E388A2BE8}" type="pres">
      <dgm:prSet presAssocID="{F11B79C8-821A-452B-A81C-5218F1C07261}" presName="iconSpace" presStyleCnt="0"/>
      <dgm:spPr/>
    </dgm:pt>
    <dgm:pt modelId="{C23AF492-5F33-430F-82B2-A08B3A99E1E0}" type="pres">
      <dgm:prSet presAssocID="{F11B79C8-821A-452B-A81C-5218F1C07261}" presName="parTx" presStyleLbl="revTx" presStyleIdx="0" presStyleCnt="4" custLinFactNeighborX="-4654" custLinFactNeighborY="-70976">
        <dgm:presLayoutVars>
          <dgm:chMax val="0"/>
          <dgm:chPref val="0"/>
        </dgm:presLayoutVars>
      </dgm:prSet>
      <dgm:spPr/>
    </dgm:pt>
    <dgm:pt modelId="{0A99E6ED-065E-4104-BD87-580388C11AA9}" type="pres">
      <dgm:prSet presAssocID="{F11B79C8-821A-452B-A81C-5218F1C07261}" presName="txSpace" presStyleCnt="0"/>
      <dgm:spPr/>
    </dgm:pt>
    <dgm:pt modelId="{792176A7-FF3D-418D-9F55-49FCD0E901BE}" type="pres">
      <dgm:prSet presAssocID="{F11B79C8-821A-452B-A81C-5218F1C07261}" presName="desTx" presStyleLbl="revTx" presStyleIdx="1" presStyleCnt="4" custLinFactNeighborX="-3607" custLinFactNeighborY="-18802">
        <dgm:presLayoutVars/>
      </dgm:prSet>
      <dgm:spPr/>
    </dgm:pt>
    <dgm:pt modelId="{969CD238-7EF9-439F-B0FB-67F5F3395676}" type="pres">
      <dgm:prSet presAssocID="{C8A6A41D-8DE2-46E8-9392-0B8EF1F7E164}" presName="sibTrans" presStyleCnt="0"/>
      <dgm:spPr/>
    </dgm:pt>
    <dgm:pt modelId="{4C8FA7F0-03DD-46E5-8E27-AA5455220912}" type="pres">
      <dgm:prSet presAssocID="{3FC242C4-B665-4DEB-881B-1D6F31E761BD}" presName="compNode" presStyleCnt="0"/>
      <dgm:spPr/>
    </dgm:pt>
    <dgm:pt modelId="{1226AF86-257F-470C-86EE-DD341E785CE1}" type="pres">
      <dgm:prSet presAssocID="{3FC242C4-B665-4DEB-881B-1D6F31E761BD}" presName="iconRect" presStyleLbl="node1" presStyleIdx="1" presStyleCnt="2" custLinFactNeighborX="-2443" custLinFactNeighborY="-2150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EC65A891-0BFC-4D37-B521-BE65103ACED9}" type="pres">
      <dgm:prSet presAssocID="{3FC242C4-B665-4DEB-881B-1D6F31E761BD}" presName="iconSpace" presStyleCnt="0"/>
      <dgm:spPr/>
    </dgm:pt>
    <dgm:pt modelId="{F9721039-81A4-46D5-A810-FE286566DFC9}" type="pres">
      <dgm:prSet presAssocID="{3FC242C4-B665-4DEB-881B-1D6F31E761BD}" presName="parTx" presStyleLbl="revTx" presStyleIdx="2" presStyleCnt="4" custLinFactY="-23175" custLinFactNeighborX="-1708" custLinFactNeighborY="-100000">
        <dgm:presLayoutVars>
          <dgm:chMax val="0"/>
          <dgm:chPref val="0"/>
        </dgm:presLayoutVars>
      </dgm:prSet>
      <dgm:spPr/>
    </dgm:pt>
    <dgm:pt modelId="{7FC57ABF-075B-4E08-AD56-77287F93F7B1}" type="pres">
      <dgm:prSet presAssocID="{3FC242C4-B665-4DEB-881B-1D6F31E761BD}" presName="txSpace" presStyleCnt="0"/>
      <dgm:spPr/>
    </dgm:pt>
    <dgm:pt modelId="{FDEBF692-FAF7-4056-953B-FAD43B086B2B}" type="pres">
      <dgm:prSet presAssocID="{3FC242C4-B665-4DEB-881B-1D6F31E761BD}" presName="desTx" presStyleLbl="revTx" presStyleIdx="3" presStyleCnt="4" custLinFactNeighborX="-2755" custLinFactNeighborY="-37178">
        <dgm:presLayoutVars/>
      </dgm:prSet>
      <dgm:spPr/>
    </dgm:pt>
  </dgm:ptLst>
  <dgm:cxnLst>
    <dgm:cxn modelId="{BC5D0903-E06F-4ABD-AE31-3366EE8AC42B}" type="presOf" srcId="{26B18EF3-BE2B-4B29-B795-21B7D56FED4D}" destId="{FDEBF692-FAF7-4056-953B-FAD43B086B2B}" srcOrd="0" destOrd="0" presId="urn:microsoft.com/office/officeart/2018/2/layout/IconLabelDescriptionList"/>
    <dgm:cxn modelId="{4B5CFD04-555F-4680-8D92-4B624962DDD0}" srcId="{F11B79C8-821A-452B-A81C-5218F1C07261}" destId="{E02C8907-A0B0-4E2D-9FB8-582BB46480B0}" srcOrd="0" destOrd="0" parTransId="{493F591D-8C6D-4AF4-929E-C79C5878B96E}" sibTransId="{751F6E8F-1ED7-4989-882C-28283C6975B3}"/>
    <dgm:cxn modelId="{6215172E-6DBE-41AF-9028-D433CFBBE9F6}" srcId="{3FC242C4-B665-4DEB-881B-1D6F31E761BD}" destId="{2842A6B0-7F6A-482C-BDA3-B6E811AD68C1}" srcOrd="1" destOrd="0" parTransId="{A32A3DAA-F8FB-45E1-9844-6EFE6F95C16B}" sibTransId="{6F27CDBF-2795-4FF6-B950-9AE4CD81CBDB}"/>
    <dgm:cxn modelId="{34C85732-3430-4E8F-B58E-456C801A1AB2}" type="presOf" srcId="{2842A6B0-7F6A-482C-BDA3-B6E811AD68C1}" destId="{FDEBF692-FAF7-4056-953B-FAD43B086B2B}" srcOrd="0" destOrd="1" presId="urn:microsoft.com/office/officeart/2018/2/layout/IconLabelDescriptionList"/>
    <dgm:cxn modelId="{3DABA53F-D732-4EB3-8609-A3DD2641385B}" type="presOf" srcId="{E02C8907-A0B0-4E2D-9FB8-582BB46480B0}" destId="{792176A7-FF3D-418D-9F55-49FCD0E901BE}" srcOrd="0" destOrd="0" presId="urn:microsoft.com/office/officeart/2018/2/layout/IconLabelDescriptionList"/>
    <dgm:cxn modelId="{505CF448-5B89-465B-873D-16371CC4065F}" type="presOf" srcId="{3FC242C4-B665-4DEB-881B-1D6F31E761BD}" destId="{F9721039-81A4-46D5-A810-FE286566DFC9}" srcOrd="0" destOrd="0" presId="urn:microsoft.com/office/officeart/2018/2/layout/IconLabelDescriptionList"/>
    <dgm:cxn modelId="{5BDA5469-EF52-46A1-9568-96D39EE34DC4}" srcId="{F786A0AE-A0C6-4B51-84A7-14507E828823}" destId="{3FC242C4-B665-4DEB-881B-1D6F31E761BD}" srcOrd="1" destOrd="0" parTransId="{750493CF-AAAA-4666-BF14-6A28158C302D}" sibTransId="{BFF6F859-4F91-41E4-8938-6F4C26CC61B9}"/>
    <dgm:cxn modelId="{F01E224C-13C7-436E-98F8-7742AE5FA2C2}" srcId="{3FC242C4-B665-4DEB-881B-1D6F31E761BD}" destId="{26B18EF3-BE2B-4B29-B795-21B7D56FED4D}" srcOrd="0" destOrd="0" parTransId="{E9A49D22-4EE5-49AD-835E-37BB65E95954}" sibTransId="{3B5E9FD1-BDD4-4522-BD8B-E571692DD856}"/>
    <dgm:cxn modelId="{BBFC2F6E-24A1-424A-B938-DA829842700A}" type="presOf" srcId="{F11B79C8-821A-452B-A81C-5218F1C07261}" destId="{C23AF492-5F33-430F-82B2-A08B3A99E1E0}" srcOrd="0" destOrd="0" presId="urn:microsoft.com/office/officeart/2018/2/layout/IconLabelDescriptionList"/>
    <dgm:cxn modelId="{CBB169A7-ABA7-46DF-AEBA-37B63577A804}" type="presOf" srcId="{882E3599-E412-44AD-A420-C80569651835}" destId="{792176A7-FF3D-418D-9F55-49FCD0E901BE}" srcOrd="0" destOrd="1" presId="urn:microsoft.com/office/officeart/2018/2/layout/IconLabelDescriptionList"/>
    <dgm:cxn modelId="{1393FDBB-9419-4E32-9107-E562F885C6D9}" type="presOf" srcId="{F786A0AE-A0C6-4B51-84A7-14507E828823}" destId="{C4267DEF-D0A5-432C-82AA-C2BDB3C0FE3C}" srcOrd="0" destOrd="0" presId="urn:microsoft.com/office/officeart/2018/2/layout/IconLabelDescriptionList"/>
    <dgm:cxn modelId="{151300ED-55EE-4F3F-B28C-37DF2B670CB9}" srcId="{F11B79C8-821A-452B-A81C-5218F1C07261}" destId="{882E3599-E412-44AD-A420-C80569651835}" srcOrd="1" destOrd="0" parTransId="{671BD20A-7D83-4E30-A606-39F8092F4785}" sibTransId="{88AE89CA-640F-45E2-81BC-F6CFFF77894E}"/>
    <dgm:cxn modelId="{9325A7F4-3144-4E65-B3E3-7AA2445921BF}" srcId="{F786A0AE-A0C6-4B51-84A7-14507E828823}" destId="{F11B79C8-821A-452B-A81C-5218F1C07261}" srcOrd="0" destOrd="0" parTransId="{4B0B8306-C403-4D09-9D93-62F4CBF4B069}" sibTransId="{C8A6A41D-8DE2-46E8-9392-0B8EF1F7E164}"/>
    <dgm:cxn modelId="{23C378AB-AFC7-405C-AF57-398AA7102343}" type="presParOf" srcId="{C4267DEF-D0A5-432C-82AA-C2BDB3C0FE3C}" destId="{D338A042-D645-4C76-9FCF-CF661C7B0A58}" srcOrd="0" destOrd="0" presId="urn:microsoft.com/office/officeart/2018/2/layout/IconLabelDescriptionList"/>
    <dgm:cxn modelId="{80C49C05-396D-48C5-B205-B607B7B0CE8A}" type="presParOf" srcId="{D338A042-D645-4C76-9FCF-CF661C7B0A58}" destId="{105D25CD-F8B6-4371-84CE-F300BB2F6A29}" srcOrd="0" destOrd="0" presId="urn:microsoft.com/office/officeart/2018/2/layout/IconLabelDescriptionList"/>
    <dgm:cxn modelId="{54261918-F6F6-48D1-8FC9-15A4CFF5B2D4}" type="presParOf" srcId="{D338A042-D645-4C76-9FCF-CF661C7B0A58}" destId="{F45D2850-DFE7-4777-BC8D-937E388A2BE8}" srcOrd="1" destOrd="0" presId="urn:microsoft.com/office/officeart/2018/2/layout/IconLabelDescriptionList"/>
    <dgm:cxn modelId="{E8E7E735-9A2C-4480-AF8A-9FC581976A4C}" type="presParOf" srcId="{D338A042-D645-4C76-9FCF-CF661C7B0A58}" destId="{C23AF492-5F33-430F-82B2-A08B3A99E1E0}" srcOrd="2" destOrd="0" presId="urn:microsoft.com/office/officeart/2018/2/layout/IconLabelDescriptionList"/>
    <dgm:cxn modelId="{C91413B9-7545-4E63-8749-71A4F1DD88F2}" type="presParOf" srcId="{D338A042-D645-4C76-9FCF-CF661C7B0A58}" destId="{0A99E6ED-065E-4104-BD87-580388C11AA9}" srcOrd="3" destOrd="0" presId="urn:microsoft.com/office/officeart/2018/2/layout/IconLabelDescriptionList"/>
    <dgm:cxn modelId="{4D56CECF-C79E-4313-80B4-AB979B4E4647}" type="presParOf" srcId="{D338A042-D645-4C76-9FCF-CF661C7B0A58}" destId="{792176A7-FF3D-418D-9F55-49FCD0E901BE}" srcOrd="4" destOrd="0" presId="urn:microsoft.com/office/officeart/2018/2/layout/IconLabelDescriptionList"/>
    <dgm:cxn modelId="{14DA8B5C-AB3E-411D-9963-98F74D3109EC}" type="presParOf" srcId="{C4267DEF-D0A5-432C-82AA-C2BDB3C0FE3C}" destId="{969CD238-7EF9-439F-B0FB-67F5F3395676}" srcOrd="1" destOrd="0" presId="urn:microsoft.com/office/officeart/2018/2/layout/IconLabelDescriptionList"/>
    <dgm:cxn modelId="{C83368E5-D226-42EC-B168-9AF83149D172}" type="presParOf" srcId="{C4267DEF-D0A5-432C-82AA-C2BDB3C0FE3C}" destId="{4C8FA7F0-03DD-46E5-8E27-AA5455220912}" srcOrd="2" destOrd="0" presId="urn:microsoft.com/office/officeart/2018/2/layout/IconLabelDescriptionList"/>
    <dgm:cxn modelId="{33B92D8F-D0C2-41BB-B91B-7F1A2FCCE1E3}" type="presParOf" srcId="{4C8FA7F0-03DD-46E5-8E27-AA5455220912}" destId="{1226AF86-257F-470C-86EE-DD341E785CE1}" srcOrd="0" destOrd="0" presId="urn:microsoft.com/office/officeart/2018/2/layout/IconLabelDescriptionList"/>
    <dgm:cxn modelId="{ADD4F0EC-809F-404D-8291-66838A5CBC7C}" type="presParOf" srcId="{4C8FA7F0-03DD-46E5-8E27-AA5455220912}" destId="{EC65A891-0BFC-4D37-B521-BE65103ACED9}" srcOrd="1" destOrd="0" presId="urn:microsoft.com/office/officeart/2018/2/layout/IconLabelDescriptionList"/>
    <dgm:cxn modelId="{07867681-598D-40B5-AC24-A6FDF233D7DC}" type="presParOf" srcId="{4C8FA7F0-03DD-46E5-8E27-AA5455220912}" destId="{F9721039-81A4-46D5-A810-FE286566DFC9}" srcOrd="2" destOrd="0" presId="urn:microsoft.com/office/officeart/2018/2/layout/IconLabelDescriptionList"/>
    <dgm:cxn modelId="{2C6D48B0-0A80-49F1-B012-B693C4F98681}" type="presParOf" srcId="{4C8FA7F0-03DD-46E5-8E27-AA5455220912}" destId="{7FC57ABF-075B-4E08-AD56-77287F93F7B1}" srcOrd="3" destOrd="0" presId="urn:microsoft.com/office/officeart/2018/2/layout/IconLabelDescriptionList"/>
    <dgm:cxn modelId="{A3938BD8-4BB5-4E4E-8FAE-E67A67A0BEA0}" type="presParOf" srcId="{4C8FA7F0-03DD-46E5-8E27-AA5455220912}" destId="{FDEBF692-FAF7-4056-953B-FAD43B086B2B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EA1936-518C-4A48-A2E5-E1DD3F72C54D}">
      <dsp:nvSpPr>
        <dsp:cNvPr id="0" name=""/>
        <dsp:cNvSpPr/>
      </dsp:nvSpPr>
      <dsp:spPr>
        <a:xfrm>
          <a:off x="7891072" y="240163"/>
          <a:ext cx="1017833" cy="101783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1FA0DC-CFA3-4978-83B1-D99935CAB408}">
      <dsp:nvSpPr>
        <dsp:cNvPr id="0" name=""/>
        <dsp:cNvSpPr/>
      </dsp:nvSpPr>
      <dsp:spPr>
        <a:xfrm>
          <a:off x="98636" y="1358104"/>
          <a:ext cx="2908094" cy="436214"/>
        </a:xfrm>
        <a:prstGeom prst="rect">
          <a:avLst/>
        </a:prstGeom>
        <a:noFill/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100" kern="1200" dirty="0"/>
            <a:t>General purpose</a:t>
          </a:r>
        </a:p>
      </dsp:txBody>
      <dsp:txXfrm>
        <a:off x="98636" y="1358104"/>
        <a:ext cx="2908094" cy="436214"/>
      </dsp:txXfrm>
    </dsp:sp>
    <dsp:sp modelId="{A3671483-D4F0-48A3-B242-65B434E6B26B}">
      <dsp:nvSpPr>
        <dsp:cNvPr id="0" name=""/>
        <dsp:cNvSpPr/>
      </dsp:nvSpPr>
      <dsp:spPr>
        <a:xfrm>
          <a:off x="91264" y="1908163"/>
          <a:ext cx="3662018" cy="2272771"/>
        </a:xfrm>
        <a:prstGeom prst="rect">
          <a:avLst/>
        </a:prstGeom>
        <a:noFill/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Most business uses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low budget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only one Primary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No secondary standby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Serverless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Up to </a:t>
          </a:r>
          <a:r>
            <a:rPr lang="en-US" sz="1700" b="0" i="0" kern="1200" dirty="0"/>
            <a:t>80 </a:t>
          </a:r>
          <a:r>
            <a:rPr lang="en-US" sz="1700" b="0" i="0" kern="1200" dirty="0" err="1"/>
            <a:t>vCores</a:t>
          </a:r>
          <a:endParaRPr lang="en-US" sz="1700" b="0" i="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- Up to 4TB</a:t>
          </a:r>
          <a:endParaRPr lang="en-US" sz="1700" kern="1200" dirty="0"/>
        </a:p>
      </dsp:txBody>
      <dsp:txXfrm>
        <a:off x="91264" y="1908163"/>
        <a:ext cx="3662018" cy="2272771"/>
      </dsp:txXfrm>
    </dsp:sp>
    <dsp:sp modelId="{2C535240-6BB2-47A2-8176-888F451C7D7A}">
      <dsp:nvSpPr>
        <dsp:cNvPr id="0" name=""/>
        <dsp:cNvSpPr/>
      </dsp:nvSpPr>
      <dsp:spPr>
        <a:xfrm>
          <a:off x="4755993" y="231298"/>
          <a:ext cx="1017833" cy="101783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680448-3EF1-4437-9318-AD53C9E8B73F}">
      <dsp:nvSpPr>
        <dsp:cNvPr id="0" name=""/>
        <dsp:cNvSpPr/>
      </dsp:nvSpPr>
      <dsp:spPr>
        <a:xfrm>
          <a:off x="4180714" y="1375832"/>
          <a:ext cx="2908094" cy="436214"/>
        </a:xfrm>
        <a:prstGeom prst="rect">
          <a:avLst/>
        </a:prstGeom>
        <a:noFill/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100" kern="1200" dirty="0"/>
            <a:t>Business critical</a:t>
          </a:r>
        </a:p>
      </dsp:txBody>
      <dsp:txXfrm>
        <a:off x="4180714" y="1375832"/>
        <a:ext cx="2908094" cy="436214"/>
      </dsp:txXfrm>
    </dsp:sp>
    <dsp:sp modelId="{3A2DC4C3-8CDD-4B4A-92AC-78566962FF5A}">
      <dsp:nvSpPr>
        <dsp:cNvPr id="0" name=""/>
        <dsp:cNvSpPr/>
      </dsp:nvSpPr>
      <dsp:spPr>
        <a:xfrm>
          <a:off x="4180714" y="1891594"/>
          <a:ext cx="2908094" cy="2272771"/>
        </a:xfrm>
        <a:prstGeom prst="rect">
          <a:avLst/>
        </a:prstGeom>
        <a:noFill/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Read workloads like reporting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In-Memory OLTP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Includes readable secondaries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Low latency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High cost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Up to 128 </a:t>
          </a:r>
          <a:r>
            <a:rPr lang="en-US" sz="1700" kern="1200" dirty="0" err="1"/>
            <a:t>vCores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-Up to 4TB</a:t>
          </a:r>
        </a:p>
      </dsp:txBody>
      <dsp:txXfrm>
        <a:off x="4180714" y="1891594"/>
        <a:ext cx="2908094" cy="2272771"/>
      </dsp:txXfrm>
    </dsp:sp>
    <dsp:sp modelId="{F9209FA3-371B-4B11-8CF5-EB64A1634CFE}">
      <dsp:nvSpPr>
        <dsp:cNvPr id="0" name=""/>
        <dsp:cNvSpPr/>
      </dsp:nvSpPr>
      <dsp:spPr>
        <a:xfrm>
          <a:off x="479020" y="217995"/>
          <a:ext cx="1017833" cy="101783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0A999B-784D-41B8-86E9-324254FDD587}">
      <dsp:nvSpPr>
        <dsp:cNvPr id="0" name=""/>
        <dsp:cNvSpPr/>
      </dsp:nvSpPr>
      <dsp:spPr>
        <a:xfrm>
          <a:off x="7597725" y="1375832"/>
          <a:ext cx="2908094" cy="436214"/>
        </a:xfrm>
        <a:prstGeom prst="rect">
          <a:avLst/>
        </a:prstGeom>
        <a:noFill/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100" kern="1200" dirty="0"/>
            <a:t>Hyperscale</a:t>
          </a:r>
        </a:p>
      </dsp:txBody>
      <dsp:txXfrm>
        <a:off x="7597725" y="1375832"/>
        <a:ext cx="2908094" cy="436214"/>
      </dsp:txXfrm>
    </dsp:sp>
    <dsp:sp modelId="{08F4B88D-C1E4-4351-870D-BD909F80AC4C}">
      <dsp:nvSpPr>
        <dsp:cNvPr id="0" name=""/>
        <dsp:cNvSpPr/>
      </dsp:nvSpPr>
      <dsp:spPr>
        <a:xfrm>
          <a:off x="7597725" y="1891594"/>
          <a:ext cx="2908094" cy="2272771"/>
        </a:xfrm>
        <a:prstGeom prst="rect">
          <a:avLst/>
        </a:prstGeom>
        <a:noFill/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Single Azure SQL databases only 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Storages up to 100TB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Point in time restores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- 4 readable replicas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Up to </a:t>
          </a:r>
          <a:r>
            <a:rPr lang="en-US" sz="1700" b="0" i="0" kern="1200" dirty="0"/>
            <a:t>80 </a:t>
          </a:r>
          <a:r>
            <a:rPr lang="en-US" sz="1700" b="0" i="0" kern="1200" dirty="0" err="1"/>
            <a:t>vCores</a:t>
          </a:r>
          <a:endParaRPr lang="en-US" sz="1700" kern="1200" dirty="0"/>
        </a:p>
      </dsp:txBody>
      <dsp:txXfrm>
        <a:off x="7597725" y="1891594"/>
        <a:ext cx="2908094" cy="22727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5D25CD-F8B6-4371-84CE-F300BB2F6A29}">
      <dsp:nvSpPr>
        <dsp:cNvPr id="0" name=""/>
        <dsp:cNvSpPr/>
      </dsp:nvSpPr>
      <dsp:spPr>
        <a:xfrm>
          <a:off x="1150148" y="332930"/>
          <a:ext cx="1236287" cy="12886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3AF492-5F33-430F-82B2-A08B3A99E1E0}">
      <dsp:nvSpPr>
        <dsp:cNvPr id="0" name=""/>
        <dsp:cNvSpPr/>
      </dsp:nvSpPr>
      <dsp:spPr>
        <a:xfrm>
          <a:off x="798553" y="1441566"/>
          <a:ext cx="4311566" cy="552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dirty="0"/>
            <a:t>Provisioned</a:t>
          </a:r>
        </a:p>
      </dsp:txBody>
      <dsp:txXfrm>
        <a:off x="798553" y="1441566"/>
        <a:ext cx="4311566" cy="552277"/>
      </dsp:txXfrm>
    </dsp:sp>
    <dsp:sp modelId="{792176A7-FF3D-418D-9F55-49FCD0E901BE}">
      <dsp:nvSpPr>
        <dsp:cNvPr id="0" name=""/>
        <dsp:cNvSpPr/>
      </dsp:nvSpPr>
      <dsp:spPr>
        <a:xfrm>
          <a:off x="843695" y="2072721"/>
          <a:ext cx="4311566" cy="2114292"/>
        </a:xfrm>
        <a:prstGeom prst="rect">
          <a:avLst/>
        </a:prstGeom>
        <a:noFill/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Fixed resources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Be charged regardless of these resource usage</a:t>
          </a:r>
        </a:p>
      </dsp:txBody>
      <dsp:txXfrm>
        <a:off x="843695" y="2072721"/>
        <a:ext cx="4311566" cy="2114292"/>
      </dsp:txXfrm>
    </dsp:sp>
    <dsp:sp modelId="{1226AF86-257F-470C-86EE-DD341E785CE1}">
      <dsp:nvSpPr>
        <dsp:cNvPr id="0" name=""/>
        <dsp:cNvSpPr/>
      </dsp:nvSpPr>
      <dsp:spPr>
        <a:xfrm>
          <a:off x="6033016" y="86296"/>
          <a:ext cx="1321667" cy="12886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721039-81A4-46D5-A810-FE286566DFC9}">
      <dsp:nvSpPr>
        <dsp:cNvPr id="0" name=""/>
        <dsp:cNvSpPr/>
      </dsp:nvSpPr>
      <dsp:spPr>
        <a:xfrm>
          <a:off x="5991663" y="1153283"/>
          <a:ext cx="4311566" cy="552277"/>
        </a:xfrm>
        <a:prstGeom prst="rect">
          <a:avLst/>
        </a:prstGeom>
        <a:noFill/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dirty="0"/>
            <a:t>Serverless</a:t>
          </a:r>
        </a:p>
      </dsp:txBody>
      <dsp:txXfrm>
        <a:off x="5991663" y="1153283"/>
        <a:ext cx="4311566" cy="552277"/>
      </dsp:txXfrm>
    </dsp:sp>
    <dsp:sp modelId="{FDEBF692-FAF7-4056-953B-FAD43B086B2B}">
      <dsp:nvSpPr>
        <dsp:cNvPr id="0" name=""/>
        <dsp:cNvSpPr/>
      </dsp:nvSpPr>
      <dsp:spPr>
        <a:xfrm>
          <a:off x="5946520" y="1684199"/>
          <a:ext cx="4311566" cy="2114292"/>
        </a:xfrm>
        <a:prstGeom prst="rect">
          <a:avLst/>
        </a:prstGeom>
        <a:noFill/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I</a:t>
          </a:r>
          <a:r>
            <a:rPr lang="en-US" sz="2400" b="0" i="0" kern="1200" dirty="0"/>
            <a:t>ntermittent and unpredictable workloads</a:t>
          </a:r>
          <a:endParaRPr lang="en-US" sz="2400" kern="1200" dirty="0"/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Automatic compute scaling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Min and max </a:t>
          </a:r>
          <a:r>
            <a:rPr lang="en-US" sz="2400" kern="1200" dirty="0" err="1"/>
            <a:t>vCores</a:t>
          </a:r>
          <a:endParaRPr lang="en-US" sz="2400" kern="1200" dirty="0"/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Billed only for the resources used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Automatic pausing when not used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Pay only for storage</a:t>
          </a:r>
        </a:p>
      </dsp:txBody>
      <dsp:txXfrm>
        <a:off x="5946520" y="1684199"/>
        <a:ext cx="4311566" cy="21142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713930-5C0F-4CE5-B4C6-BB3382B5E986}" type="datetimeFigureOut">
              <a:rPr lang="en-GB" smtClean="0"/>
              <a:t>13/08/2021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1B5A5E-CCC8-4623-998B-3037E8AD9B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1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3EZ3A8mHh0wcu2J1l5yHfkIsT-oVagf1" TargetMode="External"/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gb/pricing/calculator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3690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022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807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7169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14875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08418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Discuss list of useful resources for further reading…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Azure </a:t>
            </a:r>
            <a:r>
              <a:rPr lang="en-GB" dirty="0" err="1"/>
              <a:t>Sql</a:t>
            </a:r>
            <a:r>
              <a:rPr lang="en-GB" dirty="0"/>
              <a:t> </a:t>
            </a:r>
            <a:r>
              <a:rPr lang="en-GB" dirty="0" err="1"/>
              <a:t>Youtube</a:t>
            </a:r>
            <a:r>
              <a:rPr lang="en-GB" dirty="0"/>
              <a:t> - </a:t>
            </a:r>
            <a:r>
              <a:rPr lang="en-GB" dirty="0">
                <a:hlinkClick r:id="rId3"/>
              </a:rPr>
              <a:t>https://www.youtube.com/playlist?list=PL3EZ3A8mHh0wcu2J1l5yHfkIsT-oVagf1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5430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Ok lets spend the majority of time looking at some demo’s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0543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Ok lets spend the majority of time looking at some demo’s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75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48203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77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699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Feel free to reach out to me if you have any further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80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4908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Source: https://support.microsoft.com/en-us/office/use-live-captions-in-a-teams-meeting-4be2d304-f675-4b57-8347-cbd000a21260?ui=en-US&amp;rs=en-US&amp;ad=US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82917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81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544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Before we jump in here is a brief introduction to me</a:t>
            </a:r>
          </a:p>
          <a:p>
            <a:endParaRPr lang="en-GB" dirty="0"/>
          </a:p>
          <a:p>
            <a:r>
              <a:rPr lang="en-GB" dirty="0"/>
              <a:t>I have 10+ years experience in IT</a:t>
            </a:r>
          </a:p>
          <a:p>
            <a:endParaRPr lang="en-GB" dirty="0"/>
          </a:p>
          <a:p>
            <a:r>
              <a:rPr lang="en-GB" dirty="0"/>
              <a:t>I am currently the Senior Ops Engineer at Kainos in Belfast</a:t>
            </a:r>
          </a:p>
          <a:p>
            <a:endParaRPr lang="en-GB" dirty="0"/>
          </a:p>
          <a:p>
            <a:r>
              <a:rPr lang="en-GB" dirty="0"/>
              <a:t>I am an Azure Certified Solutions Architect</a:t>
            </a:r>
          </a:p>
          <a:p>
            <a:endParaRPr lang="en-GB" dirty="0"/>
          </a:p>
          <a:p>
            <a:r>
              <a:rPr lang="en-GB" dirty="0"/>
              <a:t>I blog on all things Azure at </a:t>
            </a:r>
            <a:r>
              <a:rPr lang="en-GB" dirty="0" err="1"/>
              <a:t>thomasthornton.cloud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884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Todays Agenda looks like this</a:t>
            </a:r>
          </a:p>
          <a:p>
            <a:endParaRPr lang="en-US" dirty="0"/>
          </a:p>
          <a:p>
            <a:r>
              <a:rPr lang="en-US" dirty="0"/>
              <a:t>We are going to be discussing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Terraform and Azure DevOps.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will also talk about Azure repos, pipelines as code, manual deployments and then automating them using Terraform and Azure DevOps.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Then we will take a look at the learning resources and materials we have found useful when learning Terraform and whilst using Azure DevOps.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And to round off if we will cover takeaways from this session and then open it up to any questions you have.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you have questions during the session please type them in chat and Gregor will try to either answer them or ask me during the session.</a:t>
            </a:r>
          </a:p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335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and why is it differences?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7626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Azure SQL – how is it differ from the rest?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2497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 are 3 different 0fferings </a:t>
            </a:r>
            <a:r>
              <a:rPr lang="en-GB" dirty="0" err="1"/>
              <a:t>fo</a:t>
            </a:r>
            <a:r>
              <a:rPr lang="en-GB" dirty="0"/>
              <a:t> SQL Sever in Azure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SQL server on VM’s</a:t>
            </a:r>
          </a:p>
          <a:p>
            <a:r>
              <a:rPr lang="en-GB" dirty="0"/>
              <a:t>Azure SQL</a:t>
            </a:r>
          </a:p>
          <a:p>
            <a:r>
              <a:rPr lang="en-GB" dirty="0"/>
              <a:t>Managed instance</a:t>
            </a:r>
          </a:p>
          <a:p>
            <a:endParaRPr lang="en-GB" dirty="0"/>
          </a:p>
          <a:p>
            <a:r>
              <a:rPr lang="en-GB" dirty="0"/>
              <a:t>What are they and why are they different</a:t>
            </a:r>
          </a:p>
          <a:p>
            <a:endParaRPr lang="en-GB" dirty="0"/>
          </a:p>
          <a:p>
            <a:r>
              <a:rPr lang="en-GB" dirty="0"/>
              <a:t>Cost</a:t>
            </a:r>
          </a:p>
          <a:p>
            <a:r>
              <a:rPr lang="en-GB" dirty="0"/>
              <a:t>Easy of use</a:t>
            </a:r>
          </a:p>
          <a:p>
            <a:r>
              <a:rPr lang="en-GB" dirty="0"/>
              <a:t>deployment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514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deploy All 3 using the following:-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From the Azure Portal</a:t>
            </a:r>
          </a:p>
          <a:p>
            <a:r>
              <a:rPr lang="en-GB" dirty="0"/>
              <a:t>Azure CLI</a:t>
            </a:r>
          </a:p>
          <a:p>
            <a:r>
              <a:rPr lang="en-GB" dirty="0"/>
              <a:t>Infrastructure as code (</a:t>
            </a:r>
            <a:r>
              <a:rPr lang="en-GB" dirty="0" err="1"/>
              <a:t>Pulumi</a:t>
            </a:r>
            <a:r>
              <a:rPr lang="en-GB" dirty="0"/>
              <a:t>, Terraform or Bicep)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170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Mention Azure Calculator</a:t>
            </a:r>
          </a:p>
          <a:p>
            <a:endParaRPr lang="en-GB" dirty="0"/>
          </a:p>
          <a:p>
            <a:r>
              <a:rPr lang="en-GB" dirty="0">
                <a:hlinkClick r:id="rId3"/>
              </a:rPr>
              <a:t>https://azure.microsoft.com/en-gb/pricing/calculator/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B5A5E-CCC8-4623-998B-3037E8AD9B5F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3836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0671-6F11-4EE4-ADCA-A38D835D26D0}" type="datetime1">
              <a:rPr lang="de-DE" smtClean="0"/>
              <a:t>13.08.2021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E5DF1-1FF4-4C1F-AD3C-572CFB4968BE}" type="datetime1">
              <a:rPr lang="de-DE" smtClean="0"/>
              <a:t>13.08.2021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1FC9-BB15-4E97-BE5A-830ED03238B8}" type="datetime1">
              <a:rPr lang="de-DE" smtClean="0"/>
              <a:t>13.08.2021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A949F-D203-4D5F-B97E-6CB41E69B55F}" type="datetime1">
              <a:rPr lang="de-DE" smtClean="0"/>
              <a:t>13.08.2021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4FA6-B324-4944-969F-B9319DFDE3CE}" type="datetime1">
              <a:rPr lang="de-DE" smtClean="0"/>
              <a:t>13.08.2021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EAF-4A72-4C2C-BBA9-C859F134F981}" type="datetime1">
              <a:rPr lang="de-DE" smtClean="0"/>
              <a:t>13.08.2021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9B56-76B2-48F9-B121-24E469C47654}" type="datetime1">
              <a:rPr lang="de-DE" smtClean="0"/>
              <a:t>13.08.2021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DE62D-1DDD-46B9-BE2A-57B45704A759}" type="datetime1">
              <a:rPr lang="de-DE" smtClean="0"/>
              <a:t>13.08.2021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5C1D-3F6A-4CD0-BEEB-8B42CEE1ADC6}" type="datetime1">
              <a:rPr lang="de-DE" smtClean="0"/>
              <a:t>13.08.2021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EE1C-E022-4F2F-A29D-024933A9E5C1}" type="datetime1">
              <a:rPr lang="de-DE" smtClean="0"/>
              <a:t>13.08.2021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C15C3-87AB-4A35-BBB3-2F6DD30967B8}" type="datetime1">
              <a:rPr lang="de-DE" smtClean="0"/>
              <a:t>13.08.2021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D5227-17E1-4E5F-9A59-B571C238487C}" type="datetime1">
              <a:rPr lang="de-DE" smtClean="0"/>
              <a:t>13.08.2021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@tamstar1234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azure-sql/database/features-comparison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zure-sql/database/migrate-dtu-to-vcor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en-us/azure/azure-sql/database/service-tiers-dtu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en-us/azure/azure-sql/database/service-tiers-general-purpose-business-critical" TargetMode="Externa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upport.microsoft.com/en-us/office/use-live-captions-in-a-teams-meeting-4be2d304-f675-4b57-8347-cbd000a21260?ui=en-US&amp;rs=en-US&amp;ad=US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banuggets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3EZ3A8mHh0wcu2J1l5yHfkIsT-oVagf1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Series/Azure-SQL-for-Beginners/Introduction-to-Azure-SQL-for-beginners-1-of-61" TargetMode="External"/><Relationship Id="rId7" Type="http://schemas.openxmlformats.org/officeDocument/2006/relationships/hyperlink" Target="https://www.microsoft.com/en-us/trainingdays" TargetMode="External"/><Relationship Id="rId2" Type="http://schemas.openxmlformats.org/officeDocument/2006/relationships/hyperlink" Target="https://docs.microsoft.com/en-us/learn/paths/azure-sql-fundamental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channel/UCNsev6sULZ_Zp06VL7uktuA" TargetMode="External"/><Relationship Id="rId5" Type="http://schemas.openxmlformats.org/officeDocument/2006/relationships/hyperlink" Target="https://microsoft.github.io/sqlworkshops/" TargetMode="External"/><Relationship Id="rId4" Type="http://schemas.openxmlformats.org/officeDocument/2006/relationships/hyperlink" Target="https://www.youtube.com/watch?v=wcRb5RHriUc&amp;ab_channel=MicrosoftDeveloper" TargetMode="Externa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learn/paths/azure-sql-fundamentals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dbanuggets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banuggets.com/" TargetMode="External"/><Relationship Id="rId4" Type="http://schemas.openxmlformats.org/officeDocument/2006/relationships/hyperlink" Target="https://www.linkedin.com/in/deepthigoguri/" TargetMode="Externa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0" y="330034"/>
            <a:ext cx="12192000" cy="280076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Fundamentals of </a:t>
            </a:r>
          </a:p>
          <a:p>
            <a:pPr algn="ctr"/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Azure SQL Database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8B308B-3AA3-4401-8B63-883D547AE501}"/>
              </a:ext>
            </a:extLst>
          </p:cNvPr>
          <p:cNvSpPr txBox="1"/>
          <p:nvPr/>
        </p:nvSpPr>
        <p:spPr>
          <a:xfrm>
            <a:off x="3624763" y="5544428"/>
            <a:ext cx="4942474" cy="46166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w Cen MT" panose="020B0602020104020603" pitchFamily="34" charset="0"/>
              </a:rPr>
              <a:t>Deepthi Goguri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B62D630-DA14-45AA-BC28-78CA681C6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@dbanuggets</a:t>
            </a:r>
          </a:p>
        </p:txBody>
      </p:sp>
      <p:pic>
        <p:nvPicPr>
          <p:cNvPr id="5" name="Picture 4" descr="A picture containing person, outdoor, sky, person&#10;&#10;Description automatically generated">
            <a:extLst>
              <a:ext uri="{FF2B5EF4-FFF2-40B4-BE49-F238E27FC236}">
                <a16:creationId xmlns:a16="http://schemas.microsoft.com/office/drawing/2014/main" id="{724E6E46-14E7-4840-B9D5-585CF42545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619" y="3360538"/>
            <a:ext cx="2008761" cy="200876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2378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0" y="-11114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Azure SQL Database 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/>
              <a:t>@ dbanuggets</a:t>
            </a:r>
            <a:endParaRPr lang="de-DE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94BE373-AE4B-4FF2-A723-315CAC3D7DE5}"/>
              </a:ext>
            </a:extLst>
          </p:cNvPr>
          <p:cNvSpPr txBox="1">
            <a:spLocks/>
          </p:cNvSpPr>
          <p:nvPr/>
        </p:nvSpPr>
        <p:spPr>
          <a:xfrm>
            <a:off x="508835" y="1872000"/>
            <a:ext cx="5962785" cy="355358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Database only 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Full recovery model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Modern cloud applications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Azure SQL DB up to 4TB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Hyperscale (100TB)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No SQL Server agent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SLA of 99.995%</a:t>
            </a:r>
          </a:p>
          <a:p>
            <a:endParaRPr lang="en-US" dirty="0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endParaRPr lang="en-US" dirty="0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B41EFB3-6901-4762-AC9A-152C241CCD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28179" y="2152060"/>
            <a:ext cx="2465581" cy="246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642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90E4A67-8758-4676-8DFD-FA8FBFAA3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@dbanuggets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811DA9-AB70-4D38-A401-64EE7CDAFCC9}"/>
              </a:ext>
            </a:extLst>
          </p:cNvPr>
          <p:cNvSpPr txBox="1"/>
          <p:nvPr/>
        </p:nvSpPr>
        <p:spPr>
          <a:xfrm>
            <a:off x="0" y="-11114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Comparison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3E7AE52-587B-4BFB-B108-48E618EBB7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422346"/>
              </p:ext>
            </p:extLst>
          </p:nvPr>
        </p:nvGraphicFramePr>
        <p:xfrm>
          <a:off x="445126" y="1588961"/>
          <a:ext cx="10298049" cy="36068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432683">
                  <a:extLst>
                    <a:ext uri="{9D8B030D-6E8A-4147-A177-3AD203B41FA5}">
                      <a16:colId xmlns:a16="http://schemas.microsoft.com/office/drawing/2014/main" val="3585470151"/>
                    </a:ext>
                  </a:extLst>
                </a:gridCol>
                <a:gridCol w="3432683">
                  <a:extLst>
                    <a:ext uri="{9D8B030D-6E8A-4147-A177-3AD203B41FA5}">
                      <a16:colId xmlns:a16="http://schemas.microsoft.com/office/drawing/2014/main" val="1828302113"/>
                    </a:ext>
                  </a:extLst>
                </a:gridCol>
                <a:gridCol w="3432683">
                  <a:extLst>
                    <a:ext uri="{9D8B030D-6E8A-4147-A177-3AD203B41FA5}">
                      <a16:colId xmlns:a16="http://schemas.microsoft.com/office/drawing/2014/main" val="21636921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Azure SQL 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Azure SQL Managed Instance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137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Change data capture (CDC)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305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Common language runtime (CLR)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430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Cross-database/three-part name queries</a:t>
                      </a:r>
                      <a:endParaRPr 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491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Cross-database transactions</a:t>
                      </a:r>
                      <a:endParaRPr 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3874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Database 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298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Resource Governor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527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Automatic tuning (indexes)</a:t>
                      </a:r>
                      <a:endParaRPr 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498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SQL Server agent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96246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3124D1F-35E6-4EF3-8B36-F847A38219A0}"/>
              </a:ext>
            </a:extLst>
          </p:cNvPr>
          <p:cNvSpPr txBox="1"/>
          <p:nvPr/>
        </p:nvSpPr>
        <p:spPr>
          <a:xfrm>
            <a:off x="201605" y="5555713"/>
            <a:ext cx="12192000" cy="707886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w Cen MT" panose="020B0602020104020603" pitchFamily="34" charset="0"/>
              </a:rPr>
              <a:t>For all Feature differences: </a:t>
            </a:r>
            <a:r>
              <a:rPr lang="en-US" sz="2000" i="1" dirty="0">
                <a:latin typeface="Tw Cen MT" panose="020B0602020104020603" pitchFamily="34" charset="0"/>
                <a:hlinkClick r:id="rId2"/>
              </a:rPr>
              <a:t>https://docs.microsoft.com/en-us/azure/azure-sql/database/features-comparison</a:t>
            </a:r>
            <a:endParaRPr lang="en-US" sz="2000" i="1" dirty="0">
              <a:latin typeface="Tw Cen MT" panose="020B0602020104020603" pitchFamily="34" charset="0"/>
            </a:endParaRPr>
          </a:p>
          <a:p>
            <a:r>
              <a:rPr lang="en-US" sz="2000" i="1" dirty="0">
                <a:latin typeface="Tw Cen MT" panose="020B06020201040206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43813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B9734-8096-46DE-B087-25DDB33486EA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Uses of Azure SQL</a:t>
            </a:r>
            <a:endParaRPr lang="en-US" sz="8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FA4E1-DC56-4A57-9FC2-2C4E93A397AC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600" dirty="0"/>
              <a:t>Build applications quickly</a:t>
            </a:r>
          </a:p>
          <a:p>
            <a:r>
              <a:rPr lang="en-US" sz="3600" dirty="0"/>
              <a:t>Reduce the costs</a:t>
            </a:r>
          </a:p>
          <a:p>
            <a:r>
              <a:rPr lang="en-US" sz="3600" dirty="0"/>
              <a:t>No need of physical hardware</a:t>
            </a:r>
          </a:p>
          <a:p>
            <a:r>
              <a:rPr lang="en-US" sz="3600" dirty="0"/>
              <a:t>No patching</a:t>
            </a:r>
          </a:p>
          <a:p>
            <a:r>
              <a:rPr lang="en-US" sz="3600" dirty="0"/>
              <a:t>Built in High availability</a:t>
            </a:r>
          </a:p>
          <a:p>
            <a:r>
              <a:rPr lang="en-US" sz="3600" dirty="0"/>
              <a:t>Performance, scalability, security</a:t>
            </a:r>
          </a:p>
          <a:p>
            <a:endParaRPr lang="en-US" sz="3600" dirty="0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1BDB5113-7FE0-4636-A8B4-DD2514D5E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dirty="0"/>
              <a:t>dbanuggets</a:t>
            </a:r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5374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0" y="-11114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Is your data secure?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@ </a:t>
            </a:r>
            <a:r>
              <a:rPr lang="de-DE" b="1" dirty="0" err="1"/>
              <a:t>dbanuggets</a:t>
            </a:r>
            <a:endParaRPr lang="de-DE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F28800-4A01-4909-A5A0-CECA8CD63E5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Firewall rules</a:t>
            </a:r>
          </a:p>
          <a:p>
            <a:r>
              <a:rPr lang="en-US" sz="3600" dirty="0"/>
              <a:t>Private endpoints</a:t>
            </a:r>
          </a:p>
        </p:txBody>
      </p:sp>
    </p:spTree>
    <p:extLst>
      <p:ext uri="{BB962C8B-B14F-4D97-AF65-F5344CB8AC3E}">
        <p14:creationId xmlns:p14="http://schemas.microsoft.com/office/powerpoint/2010/main" val="1657404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0" y="-11114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How can we deploy it?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@ </a:t>
            </a:r>
            <a:r>
              <a:rPr lang="de-DE" b="1" dirty="0" err="1"/>
              <a:t>dbanuggets</a:t>
            </a:r>
            <a:endParaRPr lang="de-DE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A63146-C937-4C9C-9BE2-D16C72F55C18}"/>
              </a:ext>
            </a:extLst>
          </p:cNvPr>
          <p:cNvSpPr txBox="1"/>
          <p:nvPr/>
        </p:nvSpPr>
        <p:spPr>
          <a:xfrm>
            <a:off x="430547" y="1595074"/>
            <a:ext cx="9492538" cy="341632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3600" dirty="0"/>
              <a:t>You can deploy All 3 using the following: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600" dirty="0"/>
              <a:t>From the Azure Portal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600" dirty="0"/>
              <a:t>Azure CLI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600" dirty="0"/>
              <a:t>Infrastructure as code (</a:t>
            </a:r>
            <a:r>
              <a:rPr lang="en-GB" sz="3600" dirty="0" err="1"/>
              <a:t>Powershell</a:t>
            </a:r>
            <a:r>
              <a:rPr lang="en-GB" sz="3600" dirty="0"/>
              <a:t>, </a:t>
            </a:r>
            <a:r>
              <a:rPr lang="en-GB" sz="3600" dirty="0" err="1"/>
              <a:t>Pulumi</a:t>
            </a:r>
            <a:r>
              <a:rPr lang="en-GB" sz="3600" dirty="0"/>
              <a:t>, Terraform or Bicep)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8134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0" y="-11114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How much does it cost?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@ </a:t>
            </a:r>
            <a:r>
              <a:rPr lang="de-DE" b="1" dirty="0" err="1"/>
              <a:t>dbanuggets</a:t>
            </a:r>
            <a:endParaRPr lang="de-DE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FF69B4-580F-4DF0-B421-DEEB8BAC7008}"/>
              </a:ext>
            </a:extLst>
          </p:cNvPr>
          <p:cNvSpPr txBox="1">
            <a:spLocks/>
          </p:cNvSpPr>
          <p:nvPr/>
        </p:nvSpPr>
        <p:spPr>
          <a:xfrm>
            <a:off x="517036" y="1453754"/>
            <a:ext cx="10472166" cy="355358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rgbClr val="171717"/>
                </a:solidFill>
                <a:latin typeface="Segoe UI" panose="020B0502040204020203" pitchFamily="34" charset="0"/>
              </a:rPr>
              <a:t>Purchasing models</a:t>
            </a:r>
          </a:p>
          <a:p>
            <a:pPr lvl="1"/>
            <a:r>
              <a:rPr lang="en-US" sz="3200" dirty="0">
                <a:solidFill>
                  <a:srgbClr val="171717"/>
                </a:solidFill>
                <a:latin typeface="Segoe UI" panose="020B0502040204020203" pitchFamily="34" charset="0"/>
              </a:rPr>
              <a:t>DTU (bundle of compute, storage and I/O)</a:t>
            </a:r>
          </a:p>
          <a:p>
            <a:pPr lvl="2"/>
            <a:r>
              <a:rPr lang="en-US" sz="3200" dirty="0">
                <a:solidFill>
                  <a:srgbClr val="171717"/>
                </a:solidFill>
                <a:latin typeface="Segoe UI" panose="020B0502040204020203" pitchFamily="34" charset="0"/>
              </a:rPr>
              <a:t>Basic, standard and premium</a:t>
            </a:r>
          </a:p>
          <a:p>
            <a:pPr lvl="1"/>
            <a:r>
              <a:rPr lang="en-US" sz="3200" dirty="0" err="1">
                <a:solidFill>
                  <a:srgbClr val="171717"/>
                </a:solidFill>
                <a:latin typeface="Segoe UI" panose="020B0502040204020203" pitchFamily="34" charset="0"/>
              </a:rPr>
              <a:t>vCore</a:t>
            </a:r>
            <a:r>
              <a:rPr lang="en-US" sz="3200" dirty="0">
                <a:solidFill>
                  <a:srgbClr val="171717"/>
                </a:solidFill>
                <a:latin typeface="Segoe UI" panose="020B0502040204020203" pitchFamily="34" charset="0"/>
              </a:rPr>
              <a:t> (choose compute and storage separately)</a:t>
            </a:r>
          </a:p>
          <a:p>
            <a:pPr lvl="2"/>
            <a:r>
              <a:rPr lang="en-US" sz="3200" dirty="0">
                <a:solidFill>
                  <a:srgbClr val="171717"/>
                </a:solidFill>
                <a:latin typeface="Segoe UI" panose="020B0502040204020203" pitchFamily="34" charset="0"/>
              </a:rPr>
              <a:t>General purpose, hyperscale and business critical</a:t>
            </a:r>
          </a:p>
          <a:p>
            <a:pPr lvl="2"/>
            <a:r>
              <a:rPr lang="en-US" sz="3200" dirty="0">
                <a:solidFill>
                  <a:srgbClr val="171717"/>
                </a:solidFill>
                <a:latin typeface="Segoe UI" panose="020B0502040204020203" pitchFamily="34" charset="0"/>
              </a:rPr>
              <a:t>Azure hybrid benefit</a:t>
            </a:r>
          </a:p>
          <a:p>
            <a:pPr lvl="2"/>
            <a:r>
              <a:rPr lang="en-US" sz="3200" dirty="0">
                <a:solidFill>
                  <a:srgbClr val="171717"/>
                </a:solidFill>
                <a:latin typeface="Segoe UI" panose="020B0502040204020203" pitchFamily="34" charset="0"/>
              </a:rPr>
              <a:t>Reserved capacity</a:t>
            </a:r>
          </a:p>
          <a:p>
            <a:pPr lvl="2"/>
            <a:r>
              <a:rPr lang="en-US" sz="3200" dirty="0">
                <a:solidFill>
                  <a:srgbClr val="171717"/>
                </a:solidFill>
                <a:latin typeface="Segoe UI" panose="020B0502040204020203" pitchFamily="34" charset="0"/>
              </a:rPr>
              <a:t>SQL managed instance only option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200" dirty="0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Source: </a:t>
            </a:r>
            <a:r>
              <a:rPr lang="en-US" sz="1800" i="1" dirty="0">
                <a:hlinkClick r:id="rId3"/>
              </a:rPr>
              <a:t>https://docs.microsoft.com/en-us/azure/azure-sql/database/migrate-dtu-to-vcore</a:t>
            </a:r>
            <a:endParaRPr lang="en-US" sz="1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053149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305AE-94F1-4ED1-A553-CC2F1FCD46F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DTU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A4B7C0-7392-4F6A-9454-6779FF6093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78950"/>
            <a:ext cx="10515600" cy="4015503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FCD334-F0CC-4D0C-BBC5-DFA2E7C4778B}"/>
              </a:ext>
            </a:extLst>
          </p:cNvPr>
          <p:cNvSpPr txBox="1"/>
          <p:nvPr/>
        </p:nvSpPr>
        <p:spPr>
          <a:xfrm>
            <a:off x="1515979" y="6211669"/>
            <a:ext cx="91600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https://docs.microsoft.com/en-us/azure/azure-sql/database/service-tiers-dtu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250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5431C2-B220-4B5F-A7EA-60723E8DE2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269981"/>
            <a:ext cx="9177338" cy="3553757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2D8DD-3AC4-49AC-9CEF-4681FC391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496" y="4776787"/>
            <a:ext cx="9289542" cy="202406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98B1D35-2316-4B7F-B14D-7A5307ED1B14}"/>
              </a:ext>
            </a:extLst>
          </p:cNvPr>
          <p:cNvSpPr txBox="1">
            <a:spLocks/>
          </p:cNvSpPr>
          <p:nvPr/>
        </p:nvSpPr>
        <p:spPr>
          <a:xfrm>
            <a:off x="740923" y="136525"/>
            <a:ext cx="10515600" cy="132556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dirty="0" err="1">
                <a:solidFill>
                  <a:srgbClr val="FF5969"/>
                </a:solidFill>
                <a:latin typeface="Tw Cen MT" panose="020B0602020104020603" pitchFamily="34" charset="0"/>
              </a:rPr>
              <a:t>vCore</a:t>
            </a:r>
            <a:endParaRPr lang="en-US" sz="8800" dirty="0">
              <a:solidFill>
                <a:srgbClr val="FF5969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54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7C6BD1-2F15-4AC0-9ACB-E08418B9D906}"/>
              </a:ext>
            </a:extLst>
          </p:cNvPr>
          <p:cNvSpPr txBox="1"/>
          <p:nvPr/>
        </p:nvSpPr>
        <p:spPr>
          <a:xfrm>
            <a:off x="403552" y="35392"/>
            <a:ext cx="10515600" cy="113369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Service tiers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9BB09EE-F753-4126-8A58-461A36C935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5638350"/>
              </p:ext>
            </p:extLst>
          </p:nvPr>
        </p:nvGraphicFramePr>
        <p:xfrm>
          <a:off x="538868" y="137582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C5579FB2-0BA4-474A-B4FB-C9262E7F1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dirty="0"/>
              <a:t>dbanuggets</a:t>
            </a:r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747435-C353-447E-8529-F341D26E9254}"/>
              </a:ext>
            </a:extLst>
          </p:cNvPr>
          <p:cNvSpPr txBox="1"/>
          <p:nvPr/>
        </p:nvSpPr>
        <p:spPr>
          <a:xfrm>
            <a:off x="538868" y="5858483"/>
            <a:ext cx="109873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Source: </a:t>
            </a:r>
            <a:r>
              <a:rPr lang="en-US" sz="1600" i="1" dirty="0">
                <a:hlinkClick r:id="rId8"/>
              </a:rPr>
              <a:t>https://docs.microsoft.com/en-us/azure/azure-sql/database/service-tiers-general-purpose-business-critical</a:t>
            </a:r>
            <a:endParaRPr lang="en-US" sz="1600" i="1" dirty="0"/>
          </a:p>
          <a:p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3652726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5B3769-1B7A-4CB7-BA3B-BFD04CE5C225}"/>
              </a:ext>
            </a:extLst>
          </p:cNvPr>
          <p:cNvSpPr txBox="1"/>
          <p:nvPr/>
        </p:nvSpPr>
        <p:spPr>
          <a:xfrm>
            <a:off x="466010" y="373326"/>
            <a:ext cx="9440332" cy="132556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Compute tiers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F0330B1-AAAC-427D-8A95-40380162B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6124" cy="6858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E4EEEBB-45F2-4593-8863-5016A6631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dirty="0"/>
              <a:t>dbanuggets</a:t>
            </a:r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2CE394F6-E2A0-4DDC-8D28-C33BD60E75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2729433"/>
              </p:ext>
            </p:extLst>
          </p:nvPr>
        </p:nvGraphicFramePr>
        <p:xfrm>
          <a:off x="466010" y="1590974"/>
          <a:ext cx="11376085" cy="4947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2141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480B5E-1CBB-4046-AA3B-AB6B51330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Foreword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MS Teams 📌	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84471276-3A3B-4405-8858-60621CF84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sz="3600" dirty="0" err="1"/>
              <a:t>For</a:t>
            </a:r>
            <a:r>
              <a:rPr lang="de-CH" sz="3600" dirty="0"/>
              <a:t> </a:t>
            </a:r>
            <a:r>
              <a:rPr lang="de-CH" sz="3600" dirty="0" err="1"/>
              <a:t>zooming</a:t>
            </a:r>
            <a:r>
              <a:rPr lang="de-CH" sz="3600" dirty="0"/>
              <a:t> in, </a:t>
            </a:r>
            <a:r>
              <a:rPr lang="de-CH" sz="3600" dirty="0" err="1"/>
              <a:t>use</a:t>
            </a:r>
            <a:r>
              <a:rPr lang="de-CH" sz="3600" dirty="0"/>
              <a:t> CTRL + MOUSE WHEEL</a:t>
            </a:r>
          </a:p>
          <a:p>
            <a:r>
              <a:rPr lang="de-CH" sz="3600" dirty="0"/>
              <a:t>Move </a:t>
            </a:r>
            <a:r>
              <a:rPr lang="de-CH" sz="3600" dirty="0" err="1"/>
              <a:t>around</a:t>
            </a:r>
            <a:r>
              <a:rPr lang="de-CH" sz="3600" dirty="0"/>
              <a:t> </a:t>
            </a:r>
            <a:r>
              <a:rPr lang="de-CH" sz="3600" dirty="0" err="1"/>
              <a:t>with</a:t>
            </a:r>
            <a:r>
              <a:rPr lang="de-CH" sz="3600" dirty="0"/>
              <a:t> </a:t>
            </a:r>
            <a:r>
              <a:rPr lang="de-CH" sz="3600" dirty="0" err="1"/>
              <a:t>mouse</a:t>
            </a:r>
            <a:r>
              <a:rPr lang="de-CH" sz="3600" dirty="0"/>
              <a:t> </a:t>
            </a:r>
            <a:r>
              <a:rPr lang="de-CH" sz="3600" dirty="0" err="1"/>
              <a:t>dragging</a:t>
            </a:r>
            <a:endParaRPr lang="de-CH" sz="3600" dirty="0"/>
          </a:p>
          <a:p>
            <a:r>
              <a:rPr lang="de-CH" sz="3600" dirty="0"/>
              <a:t>Live </a:t>
            </a:r>
            <a:r>
              <a:rPr lang="de-CH" sz="3600" dirty="0" err="1"/>
              <a:t>closed</a:t>
            </a:r>
            <a:r>
              <a:rPr lang="de-CH" sz="3600" dirty="0"/>
              <a:t> </a:t>
            </a:r>
            <a:r>
              <a:rPr lang="de-CH" sz="3600" dirty="0" err="1"/>
              <a:t>captions</a:t>
            </a:r>
            <a:r>
              <a:rPr lang="de-CH" sz="3600" dirty="0"/>
              <a:t> </a:t>
            </a:r>
            <a:br>
              <a:rPr lang="de-CH" sz="3600" dirty="0"/>
            </a:br>
            <a:r>
              <a:rPr lang="de-CH" sz="3600" dirty="0"/>
              <a:t>in </a:t>
            </a:r>
            <a:r>
              <a:rPr lang="de-CH" sz="3600" dirty="0" err="1"/>
              <a:t>upper</a:t>
            </a:r>
            <a:r>
              <a:rPr lang="de-CH" sz="3600" dirty="0"/>
              <a:t> </a:t>
            </a:r>
            <a:r>
              <a:rPr lang="de-CH" sz="3600" dirty="0" err="1"/>
              <a:t>right</a:t>
            </a:r>
            <a:r>
              <a:rPr lang="de-CH" sz="3600" dirty="0"/>
              <a:t> in MS Teams</a:t>
            </a:r>
          </a:p>
          <a:p>
            <a:r>
              <a:rPr lang="de-CH" sz="3600" dirty="0"/>
              <a:t>Works </a:t>
            </a:r>
            <a:r>
              <a:rPr lang="de-CH" sz="3600" dirty="0" err="1"/>
              <a:t>for</a:t>
            </a:r>
            <a:r>
              <a:rPr lang="de-CH" sz="3600" dirty="0"/>
              <a:t> English </a:t>
            </a:r>
            <a:r>
              <a:rPr lang="de-CH" sz="3600" dirty="0" err="1"/>
              <a:t>only</a:t>
            </a:r>
            <a:br>
              <a:rPr lang="de-CH" sz="3600" dirty="0"/>
            </a:br>
            <a:r>
              <a:rPr lang="de-CH" sz="3600" dirty="0"/>
              <a:t>at </a:t>
            </a:r>
            <a:r>
              <a:rPr lang="de-CH" sz="3600" dirty="0" err="1"/>
              <a:t>the</a:t>
            </a:r>
            <a:r>
              <a:rPr lang="de-CH" sz="3600" dirty="0"/>
              <a:t> </a:t>
            </a:r>
            <a:r>
              <a:rPr lang="de-CH" sz="3600" dirty="0" err="1"/>
              <a:t>moment</a:t>
            </a:r>
            <a:r>
              <a:rPr lang="de-CH" sz="3600" dirty="0"/>
              <a:t> 😑</a:t>
            </a:r>
            <a:endParaRPr lang="en-US" sz="3600" dirty="0"/>
          </a:p>
        </p:txBody>
      </p:sp>
      <p:pic>
        <p:nvPicPr>
          <p:cNvPr id="1026" name="Picture 2" descr="The option to turn live captions on in a meeting's call controls">
            <a:extLst>
              <a:ext uri="{FF2B5EF4-FFF2-40B4-BE49-F238E27FC236}">
                <a16:creationId xmlns:a16="http://schemas.microsoft.com/office/drawing/2014/main" id="{33350A41-4282-4D98-9116-3D33BABA5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40" y="3283440"/>
            <a:ext cx="4667250" cy="2543175"/>
          </a:xfrm>
          <a:prstGeom prst="rect">
            <a:avLst/>
          </a:prstGeom>
          <a:noFill/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A9DC34D-8B41-4562-A265-804C6943FB6A}"/>
              </a:ext>
            </a:extLst>
          </p:cNvPr>
          <p:cNvSpPr txBox="1"/>
          <p:nvPr/>
        </p:nvSpPr>
        <p:spPr>
          <a:xfrm>
            <a:off x="7236240" y="5895233"/>
            <a:ext cx="4853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spc="10" dirty="0">
                <a:solidFill>
                  <a:schemeClr val="bg1"/>
                </a:solidFill>
                <a:latin typeface="Trebuchet MS" panose="020B0603020202020204" pitchFamily="34" charset="0"/>
              </a:rPr>
              <a:t>Source:</a:t>
            </a:r>
            <a:r>
              <a:rPr lang="de-CH" sz="2400" dirty="0">
                <a:latin typeface="Trebuchet MS" panose="020B0603020202020204" pitchFamily="34" charset="0"/>
              </a:rPr>
              <a:t> </a:t>
            </a:r>
            <a:r>
              <a:rPr lang="de-CH" sz="2400" dirty="0">
                <a:latin typeface="Trebuchet MS" panose="020B0603020202020204" pitchFamily="34" charset="0"/>
                <a:hlinkClick r:id="rId4"/>
              </a:rPr>
              <a:t>Microsoft </a:t>
            </a:r>
            <a:r>
              <a:rPr lang="de-CH" sz="2400" dirty="0" err="1">
                <a:latin typeface="Trebuchet MS" panose="020B0603020202020204" pitchFamily="34" charset="0"/>
                <a:hlinkClick r:id="rId4"/>
              </a:rPr>
              <a:t>documentation</a:t>
            </a:r>
            <a:r>
              <a:rPr lang="de-CH" sz="2400" dirty="0">
                <a:latin typeface="Trebuchet MS" panose="020B0603020202020204" pitchFamily="34" charset="0"/>
                <a:hlinkClick r:id="rId4"/>
              </a:rPr>
              <a:t> </a:t>
            </a:r>
            <a:endParaRPr lang="en-US" sz="2400" dirty="0">
              <a:latin typeface="Trebuchet MS" panose="020B0603020202020204" pitchFamily="34" charset="0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DC069150-CFA9-473F-BE36-14C284D36370}"/>
              </a:ext>
            </a:extLst>
          </p:cNvPr>
          <p:cNvCxnSpPr>
            <a:cxnSpLocks/>
          </p:cNvCxnSpPr>
          <p:nvPr/>
        </p:nvCxnSpPr>
        <p:spPr>
          <a:xfrm>
            <a:off x="6798179" y="3760150"/>
            <a:ext cx="2864847" cy="16664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603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A002E7D-A3BB-49DD-86BA-608FE0940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3EF672-AC46-4F5D-9477-FC1DCA245B28}"/>
              </a:ext>
            </a:extLst>
          </p:cNvPr>
          <p:cNvSpPr txBox="1"/>
          <p:nvPr/>
        </p:nvSpPr>
        <p:spPr>
          <a:xfrm>
            <a:off x="1304968" y="1921393"/>
            <a:ext cx="609531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3600" dirty="0">
                <a:solidFill>
                  <a:srgbClr val="171717"/>
                </a:solidFill>
                <a:latin typeface="Segoe UI" panose="020B0502040204020203" pitchFamily="34" charset="0"/>
              </a:rPr>
              <a:t>2 compute tiers</a:t>
            </a:r>
          </a:p>
          <a:p>
            <a:pPr lvl="3"/>
            <a:r>
              <a:rPr lang="en-US" sz="360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Provisioned</a:t>
            </a:r>
          </a:p>
          <a:p>
            <a:pPr lvl="3"/>
            <a:r>
              <a:rPr lang="en-US" sz="360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Serverless</a:t>
            </a:r>
          </a:p>
        </p:txBody>
      </p:sp>
    </p:spTree>
    <p:extLst>
      <p:ext uri="{BB962C8B-B14F-4D97-AF65-F5344CB8AC3E}">
        <p14:creationId xmlns:p14="http://schemas.microsoft.com/office/powerpoint/2010/main" val="1757554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1A6A2-6C81-4A1A-8131-953181CD874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Points to remember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5C299-118B-445B-BE4C-1D0ED0709E2E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50800" dist="38100" dir="8100000" algn="tr" rotWithShape="0">
              <a:prstClr val="black">
                <a:alpha val="40000"/>
              </a:prstClr>
            </a:outerShdw>
            <a:reflection blurRad="6350" stA="50000" endA="300" endPos="90000" dir="5400000" sy="-100000" algn="bl" rotWithShape="0"/>
          </a:effectLst>
        </p:spPr>
        <p:txBody>
          <a:bodyPr/>
          <a:lstStyle/>
          <a:p>
            <a:r>
              <a:rPr lang="en-US" dirty="0"/>
              <a:t>“USE </a:t>
            </a:r>
            <a:r>
              <a:rPr lang="en-US" dirty="0" err="1"/>
              <a:t>Databasename</a:t>
            </a:r>
            <a:r>
              <a:rPr lang="en-US" dirty="0"/>
              <a:t>” doesn’t work in Azure SQL Database</a:t>
            </a:r>
          </a:p>
          <a:p>
            <a:r>
              <a:rPr lang="en-US" dirty="0"/>
              <a:t>Once you choose hyperscale service tier, you cannot change it back to general/business critical</a:t>
            </a:r>
          </a:p>
          <a:p>
            <a:r>
              <a:rPr lang="en-US" dirty="0"/>
              <a:t>We don’t mention the max data size in hyperscale. That’s automatically managed by Microsoft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A1381C-853C-4957-B3C1-2751C92E2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@dbanuggets</a:t>
            </a:r>
          </a:p>
        </p:txBody>
      </p:sp>
    </p:spTree>
    <p:extLst>
      <p:ext uri="{BB962C8B-B14F-4D97-AF65-F5344CB8AC3E}">
        <p14:creationId xmlns:p14="http://schemas.microsoft.com/office/powerpoint/2010/main" val="36366836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94E5D-9EF4-48D2-BA03-1D22C3C78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93999"/>
            <a:ext cx="10515600" cy="1325563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algn="ctr"/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How to create Azure SQL Database?</a:t>
            </a:r>
            <a:endParaRPr lang="en-US" sz="8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6E9DC7-903F-40EB-8345-66F756CE7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@dbanuggets</a:t>
            </a:r>
          </a:p>
        </p:txBody>
      </p:sp>
    </p:spTree>
    <p:extLst>
      <p:ext uri="{BB962C8B-B14F-4D97-AF65-F5344CB8AC3E}">
        <p14:creationId xmlns:p14="http://schemas.microsoft.com/office/powerpoint/2010/main" val="25254964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1526A59-8FA0-4836-9C53-C5C5B3A6F2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F85E47-1799-4C8C-BC26-7C7694BF4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0994810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E8D43C9-DF7D-48C0-9093-C9B312A24A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5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CA4F1A-B0DA-49E4-987D-449F72B4F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1413838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7770DA96-FEB3-4D18-A4E1-5F5CAC4909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882B99-693B-4AA2-93DD-7557BDD52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055610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A2F1E86-4168-40D8-A741-4FDF1D059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AFA1B09-2FD4-49C6-9080-4145228E9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8274"/>
            <a:ext cx="12192000" cy="548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0883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6958E7C-701D-4C33-9F65-893CBAAD3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A619A19-1D85-4085-AB38-8A4E899B0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3707277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255FC1-D4CD-4B35-939B-D004BE8CF7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720212E-C581-4B09-9843-FE71A49F7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11165630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AB5365B-7996-4AE5-B27B-6D6899B948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E42FB86-1ADE-440E-B70D-32D8A4342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367208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0" y="-11114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Speaker Intro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@dbanuggets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3DFA06-6643-493F-B8F9-5B71F179C6FB}"/>
              </a:ext>
            </a:extLst>
          </p:cNvPr>
          <p:cNvSpPr txBox="1"/>
          <p:nvPr/>
        </p:nvSpPr>
        <p:spPr>
          <a:xfrm>
            <a:off x="322053" y="1673525"/>
            <a:ext cx="9023230" cy="3108543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1" dirty="0">
                <a:cs typeface="Segoe UI" panose="020B0502040204020203" pitchFamily="34" charset="0"/>
              </a:rPr>
              <a:t>Deepthi Goguri - @dbanuggets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1" dirty="0">
                <a:cs typeface="Segoe UI" panose="020B0502040204020203" pitchFamily="34" charset="0"/>
              </a:rPr>
              <a:t>Kentucky, USA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1" dirty="0">
                <a:cs typeface="Segoe UI" panose="020B0502040204020203" pitchFamily="34" charset="0"/>
              </a:rPr>
              <a:t>SQL Server DBA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1" dirty="0">
                <a:cs typeface="Segoe UI" panose="020B0502040204020203" pitchFamily="34" charset="0"/>
              </a:rPr>
              <a:t>MCT, MCSE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1" dirty="0">
                <a:cs typeface="Segoe UI" panose="020B0502040204020203" pitchFamily="34" charset="0"/>
              </a:rPr>
              <a:t>Masters in Computer Technology @eiu</a:t>
            </a:r>
            <a:br>
              <a:rPr lang="en-GB" sz="2800" b="1" dirty="0">
                <a:cs typeface="Segoe UI" panose="020B0502040204020203" pitchFamily="34" charset="0"/>
              </a:rPr>
            </a:br>
            <a:endParaRPr lang="en-GB" sz="2800" b="1" dirty="0"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1" dirty="0">
                <a:cs typeface="Segoe UI" panose="020B0502040204020203" pitchFamily="34" charset="0"/>
              </a:rPr>
              <a:t>My personal blog is at </a:t>
            </a:r>
            <a:r>
              <a:rPr lang="en-GB" sz="2800" b="1" dirty="0">
                <a:cs typeface="Segoe UI" panose="020B0502040204020203" pitchFamily="34" charset="0"/>
                <a:hlinkClick r:id="rId3"/>
              </a:rPr>
              <a:t>https://dbanuggets.com/</a:t>
            </a:r>
            <a:endParaRPr lang="en-GB" sz="2800" b="1" dirty="0">
              <a:cs typeface="Segoe UI" panose="020B0502040204020203" pitchFamily="34" charset="0"/>
            </a:endParaRPr>
          </a:p>
        </p:txBody>
      </p:sp>
      <p:pic>
        <p:nvPicPr>
          <p:cNvPr id="6" name="Picture 5" descr="A picture containing person, outdoor, sky, person&#10;&#10;Description automatically generated">
            <a:extLst>
              <a:ext uri="{FF2B5EF4-FFF2-40B4-BE49-F238E27FC236}">
                <a16:creationId xmlns:a16="http://schemas.microsoft.com/office/drawing/2014/main" id="{E61815C9-E21E-4CAE-97CF-C282C51599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779" y="162477"/>
            <a:ext cx="2778424" cy="277842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1048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18535C3-766F-41E2-B087-4B548D1825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8866B4-A156-4F2C-A633-D847B802C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272759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A6796AE-63D8-4901-92A5-1815A50A9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B56D74-E740-46ED-B2BF-DAFA8D961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664684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C824C83-6C81-4321-AF2A-A947FA57DC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9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7E26956-86E9-415B-A920-9EDCCAEC1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2575582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8FBF2DC-9699-48E6-86D9-772FBCEA6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3326E7E-8BEB-4E1D-84D0-E3AC1DD09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77" y="0"/>
            <a:ext cx="119006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536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9545F3B-B3B0-4014-81E4-6E4DC27BA7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0086A-DCF3-4893-AF30-D0D7C51EB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2897058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A681D4C-7E2C-4F8F-802E-F4F56BF943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793F43-5E05-43E2-B99E-F43DC32A8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954272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382B85A-CF0F-4F76-B4F5-1A8092D5AC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F386262-6186-4FB4-8337-BD9358633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417124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AE51AB4-9160-4DF4-9FFE-FAA19B50B5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907D34C-CFEC-4382-83F0-BBB42FE70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27205462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CF93B16-6A83-4E05-9F6B-13785D31C5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E3F16C5-748B-42D4-8741-9A815145C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20282237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F019DA-A596-4096-8283-8F272954C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601E9A6-D576-44B1-869B-CEC95A4B3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6" y="0"/>
            <a:ext cx="119703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700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@ </a:t>
            </a:r>
            <a:r>
              <a:rPr lang="de-DE" b="1" dirty="0" err="1"/>
              <a:t>dbanuggets</a:t>
            </a:r>
            <a:endParaRPr lang="de-DE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7095390-FFEB-4913-AD1F-E91DF62C8F97}"/>
              </a:ext>
            </a:extLst>
          </p:cNvPr>
          <p:cNvSpPr txBox="1"/>
          <p:nvPr/>
        </p:nvSpPr>
        <p:spPr>
          <a:xfrm>
            <a:off x="5610658" y="988751"/>
            <a:ext cx="6418440" cy="4930246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dirty="0"/>
              <a:t>Deployment options</a:t>
            </a:r>
            <a:br>
              <a:rPr lang="en-US" sz="2800" b="1" dirty="0"/>
            </a:br>
            <a:endParaRPr lang="en-US" sz="2800" b="1" dirty="0"/>
          </a:p>
          <a:p>
            <a:r>
              <a:rPr lang="en-GB" sz="2800" b="1" dirty="0"/>
              <a:t>Service tiers</a:t>
            </a:r>
            <a:br>
              <a:rPr lang="en-US" sz="2800" b="1" dirty="0"/>
            </a:br>
            <a:endParaRPr lang="en-US" sz="2800" b="1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dirty="0"/>
              <a:t>Demo</a:t>
            </a:r>
            <a:br>
              <a:rPr lang="en-US" sz="2800" b="1" dirty="0"/>
            </a:br>
            <a:endParaRPr lang="en-US" sz="2800" b="1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dirty="0"/>
              <a:t>Takeaway’s</a:t>
            </a:r>
            <a:br>
              <a:rPr lang="en-US" sz="2800" b="1" dirty="0"/>
            </a:br>
            <a:endParaRPr lang="en-US" sz="2800" b="1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800" b="1" dirty="0"/>
              <a:t>Next Steps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A6DB7BB-0DA3-42AA-AF4E-AB9318777158}"/>
              </a:ext>
            </a:extLst>
          </p:cNvPr>
          <p:cNvSpPr txBox="1"/>
          <p:nvPr/>
        </p:nvSpPr>
        <p:spPr>
          <a:xfrm>
            <a:off x="838200" y="963877"/>
            <a:ext cx="3494362" cy="4930246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5969"/>
                </a:solidFill>
                <a:latin typeface="Tw Cen MT" panose="020B0602020104020603" pitchFamily="34" charset="0"/>
              </a:rPr>
              <a:t>Agenda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7511567-EE6F-4969-B7BB-BF80BE618049}"/>
              </a:ext>
            </a:extLst>
          </p:cNvPr>
          <p:cNvSpPr/>
          <p:nvPr/>
        </p:nvSpPr>
        <p:spPr>
          <a:xfrm>
            <a:off x="5017321" y="2415142"/>
            <a:ext cx="451824" cy="451824"/>
          </a:xfrm>
          <a:prstGeom prst="ellipse">
            <a:avLst/>
          </a:prstGeom>
          <a:solidFill>
            <a:srgbClr val="52CBBE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D0FF604-EB41-447C-8C94-92203208AC74}"/>
              </a:ext>
            </a:extLst>
          </p:cNvPr>
          <p:cNvSpPr/>
          <p:nvPr/>
        </p:nvSpPr>
        <p:spPr>
          <a:xfrm>
            <a:off x="5021966" y="3257938"/>
            <a:ext cx="451824" cy="451824"/>
          </a:xfrm>
          <a:prstGeom prst="ellipse">
            <a:avLst/>
          </a:prstGeom>
          <a:solidFill>
            <a:srgbClr val="FEC63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CA1D50B-27E3-487A-9E87-C83906A6F7E5}"/>
              </a:ext>
            </a:extLst>
          </p:cNvPr>
          <p:cNvSpPr/>
          <p:nvPr/>
        </p:nvSpPr>
        <p:spPr>
          <a:xfrm>
            <a:off x="5008675" y="4075655"/>
            <a:ext cx="451824" cy="451824"/>
          </a:xfrm>
          <a:prstGeom prst="ellipse">
            <a:avLst/>
          </a:prstGeom>
          <a:solidFill>
            <a:srgbClr val="5D737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196707C-3EAE-49E1-9FC8-CFC32C12D94A}"/>
              </a:ext>
            </a:extLst>
          </p:cNvPr>
          <p:cNvSpPr/>
          <p:nvPr/>
        </p:nvSpPr>
        <p:spPr>
          <a:xfrm>
            <a:off x="5047710" y="4918451"/>
            <a:ext cx="451824" cy="451824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69FE2C-F5FB-4F9D-8806-66EE209E0FEC}"/>
              </a:ext>
            </a:extLst>
          </p:cNvPr>
          <p:cNvCxnSpPr>
            <a:cxnSpLocks/>
          </p:cNvCxnSpPr>
          <p:nvPr/>
        </p:nvCxnSpPr>
        <p:spPr>
          <a:xfrm>
            <a:off x="4699115" y="1570472"/>
            <a:ext cx="41003" cy="3799803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90DFEACB-A9F6-4C79-B52B-F96F9190DA8B}"/>
              </a:ext>
            </a:extLst>
          </p:cNvPr>
          <p:cNvSpPr/>
          <p:nvPr/>
        </p:nvSpPr>
        <p:spPr>
          <a:xfrm>
            <a:off x="4977190" y="1566068"/>
            <a:ext cx="451824" cy="451824"/>
          </a:xfrm>
          <a:prstGeom prst="ellipse">
            <a:avLst/>
          </a:prstGeom>
          <a:solidFill>
            <a:srgbClr val="FF5969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1102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61DA171-4788-488F-8436-7E8F049229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A2D5C8-8366-4480-8222-87C53F198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16804885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750596-07D9-4245-8556-73F3E41F4B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AF16D5B-D68B-42EC-AB5A-5C23FBBDA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24495815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943F6F65-2CB9-4BF0-9605-05F7F22495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75299C-B9DA-4DF1-A3BE-5705173F4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1395119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C3EDC41-55C6-4EEF-868E-1A7B99AD05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6C7FBA0-8FC9-4564-902E-89F8177E0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8604357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1009C42-0BE5-4A01-B370-8A2F360104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0FEEB2A-C484-4A49-BC24-ADC83A497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7349290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4BA24DD-EA76-4349-BC3A-2B1293454C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B21F518-AEBD-47FF-AA95-04C55AAE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260432522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13CEAEE-9F37-4B21-A910-0FA99CAA3D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5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6CCFBEC-3FDF-48E1-8D18-B98663469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11270067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12B6323-84A7-4C26-9BCF-62C8454D0C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BCE9DF8-6E00-472F-BE1A-168DC5CF2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25037523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F1B0625-5EB0-4826-9AD1-5E92978CF8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E7779C8-F509-4E05-9963-A19D51CEC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13180633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2002A3E-46FC-4A16-9264-6139B46A2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B6640FE-DD13-4782-963C-066E4530F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441132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87FF6-0F42-4A26-A7E8-70734ECE2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7" y="324121"/>
            <a:ext cx="12453062" cy="1881921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8000" dirty="0">
                <a:solidFill>
                  <a:srgbClr val="FF5969"/>
                </a:solidFill>
                <a:latin typeface="Tw Cen MT" panose="020B0602020104020603" pitchFamily="34" charset="0"/>
              </a:rPr>
              <a:t>Why I Started learning Azure?</a:t>
            </a:r>
            <a:endParaRPr lang="en-US" sz="8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89489-C06E-4349-90BD-63E9BC5B8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452" y="2645715"/>
            <a:ext cx="10515600" cy="43513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600" dirty="0"/>
              <a:t>Azure is the future of cloud technologies</a:t>
            </a:r>
          </a:p>
          <a:p>
            <a:r>
              <a:rPr lang="en-US" sz="3600" dirty="0"/>
              <a:t>Companies planning to migrate quickly</a:t>
            </a:r>
          </a:p>
          <a:p>
            <a:r>
              <a:rPr lang="en-US" sz="3600" dirty="0"/>
              <a:t>DBA role going to expand</a:t>
            </a:r>
          </a:p>
          <a:p>
            <a:r>
              <a:rPr lang="en-US" sz="3600" dirty="0"/>
              <a:t>Learning Azure provides great career opportunities</a:t>
            </a:r>
          </a:p>
          <a:p>
            <a:r>
              <a:rPr lang="en-US" sz="3600" dirty="0"/>
              <a:t>Much value to the Azure certifications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0D9B8F-76C1-4895-9915-A3380B4BF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@dbanuggets</a:t>
            </a:r>
          </a:p>
        </p:txBody>
      </p:sp>
    </p:spTree>
    <p:extLst>
      <p:ext uri="{BB962C8B-B14F-4D97-AF65-F5344CB8AC3E}">
        <p14:creationId xmlns:p14="http://schemas.microsoft.com/office/powerpoint/2010/main" val="35601037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DA07210-60EA-4A2F-BDEA-D0643D3442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4031B-3359-45B7-B4CF-46892C6D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406444500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7760BC6-6D14-4A79-9899-D2B574D247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5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D45279A-5E14-49E8-A977-215D02720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40408577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C066A22-A80A-49EA-8A8B-77D62B083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6F2EF14-7060-4A5C-9901-BFF6BCE77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24604785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B5FA10B-83A9-49EE-B149-F75B05D4C3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1F10212-F764-4F5F-B0D0-A0D692E22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25934740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CFB601E-F3E3-489C-AE37-7828D31D7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42B417C4-848E-433C-8D9C-48D3EA574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45" y="0"/>
            <a:ext cx="118777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0974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1F9E68DF-6629-4362-B266-7547B1349E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2AC8079-1A03-4188-8615-1CAE78DA6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66046070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ADCB6AB-BF99-43A0-B1AD-EB23C5E7F6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46F7F72-80C5-49BB-999C-E25A4E302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11915925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0ECB3267-7E17-43BC-A8EF-16FB82E4CE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CBB55F2-F48E-42CB-8E3E-D280C280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149120150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2588692-FB29-4A7B-9E6B-7F7B25A3B7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5D750FB-5F06-4A21-8D47-779541DF6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95052371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9CD5994-4D85-4D91-B1BF-071C63064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9038F10-DD2A-4832-AB61-8F9938920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95" y="0"/>
            <a:ext cx="120884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996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D8528-4532-462E-817B-24DC92F3088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Deployment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3AD80-535D-46B6-856A-35C727B48068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600" dirty="0"/>
              <a:t>SQL Server on Azure VM (IaaS)</a:t>
            </a:r>
          </a:p>
          <a:p>
            <a:r>
              <a:rPr lang="en-US" sz="3600" dirty="0"/>
              <a:t>Azure SQL Managed Instance (PaaS)</a:t>
            </a:r>
          </a:p>
          <a:p>
            <a:r>
              <a:rPr lang="en-US" sz="3600" dirty="0"/>
              <a:t>Azure SQL Database (PaaS)</a:t>
            </a:r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B47287DD-C38E-470A-B162-E64EC10CDEE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1509990"/>
            <a:ext cx="2223810" cy="2223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FA61D135-4F0B-4785-8987-3FB5A1DFFB29}"/>
              </a:ext>
            </a:extLst>
          </p:cNvPr>
          <p:cNvSpPr txBox="1">
            <a:spLocks/>
          </p:cNvSpPr>
          <p:nvPr/>
        </p:nvSpPr>
        <p:spPr>
          <a:xfrm>
            <a:off x="3366810" y="625430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@dbanuggets</a:t>
            </a:r>
          </a:p>
        </p:txBody>
      </p:sp>
    </p:spTree>
    <p:extLst>
      <p:ext uri="{BB962C8B-B14F-4D97-AF65-F5344CB8AC3E}">
        <p14:creationId xmlns:p14="http://schemas.microsoft.com/office/powerpoint/2010/main" val="24830216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B1EB123-A405-47EB-A9B3-6F84F8C4D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50D592-6815-4EEE-96A4-AB426C6B6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65" y="0"/>
            <a:ext cx="114728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26600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68301DA1-2168-4191-B096-1DE6154FA1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69787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5D4EEFC-8DFB-419B-AC2D-4F5D0F23A1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3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5205549-55E5-405D-845B-0B664B6A2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28070398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FA5D9AF-3ABF-4816-8595-581F6E04F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pic>
        <p:nvPicPr>
          <p:cNvPr id="4" name="Picture 3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B5DE238-1542-4156-B1B4-1B0E775B9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64" y="0"/>
            <a:ext cx="11916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93330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26446D37-31CA-4E98-A25B-B6335F7F01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19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D6C4BB-6EA9-4DB6-9BDA-931FEBE6D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272933379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B31D93-7D09-4D6F-BFFC-FF99F04CA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714A7B-6E72-4CBA-80A2-9847D83344CF}"/>
              </a:ext>
            </a:extLst>
          </p:cNvPr>
          <p:cNvSpPr txBox="1"/>
          <p:nvPr/>
        </p:nvSpPr>
        <p:spPr>
          <a:xfrm>
            <a:off x="1012811" y="2316325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Backup and Restore</a:t>
            </a:r>
          </a:p>
        </p:txBody>
      </p:sp>
    </p:spTree>
    <p:extLst>
      <p:ext uri="{BB962C8B-B14F-4D97-AF65-F5344CB8AC3E}">
        <p14:creationId xmlns:p14="http://schemas.microsoft.com/office/powerpoint/2010/main" val="148975119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8FD4F-E7D8-423D-9502-A4F35662C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4061" y="1673909"/>
            <a:ext cx="10515600" cy="43513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Globally replicated storage</a:t>
            </a:r>
          </a:p>
          <a:p>
            <a:r>
              <a:rPr lang="en-US" dirty="0"/>
              <a:t>Every week once – Full backup</a:t>
            </a:r>
          </a:p>
          <a:p>
            <a:r>
              <a:rPr lang="en-US" dirty="0"/>
              <a:t>Every 5-10 Minutes – T-logs</a:t>
            </a:r>
          </a:p>
          <a:p>
            <a:r>
              <a:rPr lang="en-US" dirty="0"/>
              <a:t>Every 12 hours once – Diff backup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C4E5CE-CDCC-4279-B8D3-9AE1A496BFA9}"/>
              </a:ext>
            </a:extLst>
          </p:cNvPr>
          <p:cNvSpPr txBox="1"/>
          <p:nvPr/>
        </p:nvSpPr>
        <p:spPr>
          <a:xfrm>
            <a:off x="1295742" y="-42238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Backup and Restore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CB14B5E-3D39-4597-B212-BD2CBDABC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dirty="0"/>
              <a:t>dbanuggets</a:t>
            </a:r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384664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B31D93-7D09-4D6F-BFFC-FF99F04CA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@tamstar1234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714A7B-6E72-4CBA-80A2-9847D83344CF}"/>
              </a:ext>
            </a:extLst>
          </p:cNvPr>
          <p:cNvSpPr txBox="1"/>
          <p:nvPr/>
        </p:nvSpPr>
        <p:spPr>
          <a:xfrm>
            <a:off x="287032" y="1742263"/>
            <a:ext cx="12192000" cy="280076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How to take </a:t>
            </a:r>
          </a:p>
          <a:p>
            <a:pPr algn="ctr"/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manual backup?</a:t>
            </a:r>
          </a:p>
        </p:txBody>
      </p:sp>
    </p:spTree>
    <p:extLst>
      <p:ext uri="{BB962C8B-B14F-4D97-AF65-F5344CB8AC3E}">
        <p14:creationId xmlns:p14="http://schemas.microsoft.com/office/powerpoint/2010/main" val="42377137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0" y="-11114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Community Resources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@ </a:t>
            </a:r>
            <a:r>
              <a:rPr lang="de-DE" b="1" dirty="0" err="1"/>
              <a:t>dbanuggets</a:t>
            </a:r>
            <a:endParaRPr lang="de-DE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9EB1F7-2B51-4919-98E0-343E40F820A7}"/>
              </a:ext>
            </a:extLst>
          </p:cNvPr>
          <p:cNvSpPr txBox="1"/>
          <p:nvPr/>
        </p:nvSpPr>
        <p:spPr>
          <a:xfrm>
            <a:off x="586670" y="2217386"/>
            <a:ext cx="5125155" cy="2862322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Azure SQL Blog’s</a:t>
            </a:r>
            <a:br>
              <a:rPr lang="en-GB" sz="2400" b="1" dirty="0"/>
            </a:br>
            <a:endParaRPr lang="en-GB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Azure SQL YouTube</a:t>
            </a:r>
            <a:br>
              <a:rPr lang="en-GB" sz="2400" b="1" dirty="0"/>
            </a:br>
            <a:r>
              <a:rPr lang="en-GB" b="1" dirty="0">
                <a:hlinkClick r:id="rId3"/>
              </a:rPr>
              <a:t>https://www.youtube.com/playlist?list=PL3EZ3A8mHh0wcu2J1l5yHfkIsT-oVagf1</a:t>
            </a: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User Groups &amp; Virtual Conferences</a:t>
            </a:r>
            <a:br>
              <a:rPr lang="en-GB" sz="2400" b="1" dirty="0"/>
            </a:br>
            <a:endParaRPr lang="en-GB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5147DD-8637-4B9B-9C4D-EF6C9F262D29}"/>
              </a:ext>
            </a:extLst>
          </p:cNvPr>
          <p:cNvSpPr txBox="1"/>
          <p:nvPr/>
        </p:nvSpPr>
        <p:spPr>
          <a:xfrm>
            <a:off x="6096000" y="2217386"/>
            <a:ext cx="5125155" cy="2215991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GitHub Resources</a:t>
            </a:r>
            <a:br>
              <a:rPr lang="en-GB" sz="2400" b="1" dirty="0"/>
            </a:br>
            <a:endParaRPr lang="en-GB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Workshops</a:t>
            </a:r>
            <a:br>
              <a:rPr lang="en-GB" sz="2400" b="1" dirty="0"/>
            </a:br>
            <a:endParaRPr lang="en-GB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Community #sqlfamily</a:t>
            </a:r>
            <a:br>
              <a:rPr lang="en-GB" b="1" dirty="0"/>
            </a:b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2460259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314CB44-AE8C-4F71-AF05-3453B773B2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5CBAAE-7269-42BA-8795-517A6684E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1529419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CAE2E2-D8D5-436B-95AC-3C9690B40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@dbanuggets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1E089E-BBB5-48A0-8027-E1B270495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653" y="1380037"/>
            <a:ext cx="8806055" cy="4643522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3600" dirty="0"/>
              <a:t>Access to OS and SQL Server instance</a:t>
            </a:r>
          </a:p>
          <a:p>
            <a:r>
              <a:rPr lang="en-US" sz="3600" dirty="0"/>
              <a:t>Choose SQL and OS versions</a:t>
            </a:r>
          </a:p>
          <a:p>
            <a:r>
              <a:rPr lang="en-US" sz="3600" dirty="0"/>
              <a:t>Automate </a:t>
            </a:r>
            <a:r>
              <a:rPr lang="en-US" sz="36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backups and security patches</a:t>
            </a:r>
          </a:p>
          <a:p>
            <a:r>
              <a:rPr lang="en-US" sz="3600" dirty="0">
                <a:solidFill>
                  <a:srgbClr val="171717"/>
                </a:solidFill>
                <a:latin typeface="Segoe UI" panose="020B0502040204020203" pitchFamily="34" charset="0"/>
              </a:rPr>
              <a:t>Extended security updates for older versions of SQL Server</a:t>
            </a:r>
          </a:p>
          <a:p>
            <a:r>
              <a:rPr lang="en-US" sz="3600" dirty="0">
                <a:solidFill>
                  <a:srgbClr val="171717"/>
                </a:solidFill>
                <a:latin typeface="Segoe UI" panose="020B0502040204020203" pitchFamily="34" charset="0"/>
              </a:rPr>
              <a:t>Use Images to take advantage of SQL IaaS extension (</a:t>
            </a:r>
            <a:r>
              <a:rPr lang="en-US" sz="36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automate management and administration tasks)</a:t>
            </a:r>
            <a:endParaRPr lang="en-US" sz="3600" dirty="0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pPr marL="0" indent="0">
              <a:buNone/>
            </a:pPr>
            <a:endParaRPr lang="en-US" sz="3600" b="0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8AC3ABB-1B92-45FB-AC04-B55CB3352D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109" y="68909"/>
            <a:ext cx="12105891" cy="1311128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SQL Server on Azure VM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FDC26A-E498-4BAA-95EB-036A5CA59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3708" y="1758094"/>
            <a:ext cx="2391697" cy="203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0144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308F3AE-4421-45E7-9C41-34CE2990D4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01" b="38520"/>
          <a:stretch/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F4FC38B-098C-4108-AECE-FA96CE8A6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21539458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4C565DC-4388-4F2C-9A4E-1E1B582610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29" b="3378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E7E119-6439-4515-BDB1-7D0DBBDAD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210973477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04E8360-FE05-4822-9890-719B8F069A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22" b="3068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F268EDF-AD4D-4EA9-8130-22C7B6FA7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396902756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-569962" y="2028616"/>
            <a:ext cx="12192000" cy="280076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Backup using </a:t>
            </a:r>
          </a:p>
          <a:p>
            <a:pPr algn="ctr"/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Azure Data studio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@ </a:t>
            </a:r>
            <a:r>
              <a:rPr lang="de-DE" b="1" dirty="0" err="1"/>
              <a:t>dbanuggets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97927230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22C553A-4F2D-4EBA-86CE-7FBBC09650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12" r="1" b="2367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820802D-C225-4A77-B910-33EF0913E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@tamstar1234</a:t>
            </a:r>
          </a:p>
        </p:txBody>
      </p:sp>
    </p:spTree>
    <p:extLst>
      <p:ext uri="{BB962C8B-B14F-4D97-AF65-F5344CB8AC3E}">
        <p14:creationId xmlns:p14="http://schemas.microsoft.com/office/powerpoint/2010/main" val="420926321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1" y="2258253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Tools for migration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@ </a:t>
            </a:r>
            <a:r>
              <a:rPr lang="de-DE" b="1" dirty="0" err="1"/>
              <a:t>dbanuggets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40322757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4456A-859C-4F56-86E1-74FB5BEF1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990" y="894083"/>
            <a:ext cx="10515600" cy="1325563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Tools for migration</a:t>
            </a:r>
            <a:b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</a:br>
            <a:endParaRPr lang="en-US" sz="8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0BAF3-FE00-4B5C-9BB0-3730DAFB7F55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z="2800" dirty="0"/>
              <a:t>Azure TCO (Total cost of Ownership) calculator for estimating the costs</a:t>
            </a:r>
          </a:p>
          <a:p>
            <a:r>
              <a:rPr lang="en-US" sz="2800" dirty="0"/>
              <a:t>Migrations: SKU recommender Azure SQL</a:t>
            </a:r>
          </a:p>
          <a:p>
            <a:pPr marL="241300" indent="-229235">
              <a:buFont typeface="Arial"/>
              <a:buChar char="•"/>
              <a:tabLst>
                <a:tab pos="698500" algn="l"/>
                <a:tab pos="699135" algn="l"/>
              </a:tabLst>
            </a:pPr>
            <a:r>
              <a:rPr lang="en-US" sz="2800" spc="-15" dirty="0">
                <a:latin typeface="Calibri"/>
                <a:cs typeface="Calibri"/>
              </a:rPr>
              <a:t>Data</a:t>
            </a:r>
            <a:r>
              <a:rPr lang="en-US" sz="2800" spc="-10" dirty="0">
                <a:latin typeface="Calibri"/>
                <a:cs typeface="Calibri"/>
              </a:rPr>
              <a:t> Migration</a:t>
            </a:r>
            <a:r>
              <a:rPr lang="en-US" sz="2800" spc="-20" dirty="0">
                <a:latin typeface="Calibri"/>
                <a:cs typeface="Calibri"/>
              </a:rPr>
              <a:t> </a:t>
            </a:r>
            <a:r>
              <a:rPr lang="en-US" sz="2800" spc="-10" dirty="0">
                <a:latin typeface="Calibri"/>
                <a:cs typeface="Calibri"/>
              </a:rPr>
              <a:t>Assistant-Check for any compatibility issues</a:t>
            </a:r>
            <a:endParaRPr lang="en-US" sz="2800" dirty="0">
              <a:latin typeface="Calibri"/>
              <a:cs typeface="Calibri"/>
            </a:endParaRPr>
          </a:p>
          <a:p>
            <a:pPr marL="241300" indent="-229235">
              <a:buFont typeface="Arial"/>
              <a:buChar char="•"/>
              <a:tabLst>
                <a:tab pos="698500" algn="l"/>
                <a:tab pos="699135" algn="l"/>
              </a:tabLst>
            </a:pPr>
            <a:r>
              <a:rPr lang="en-US" sz="2800" spc="-5" dirty="0">
                <a:latin typeface="Calibri"/>
                <a:cs typeface="Calibri"/>
              </a:rPr>
              <a:t>SQL</a:t>
            </a:r>
            <a:r>
              <a:rPr lang="en-US" sz="2800" spc="-15" dirty="0">
                <a:latin typeface="Calibri"/>
                <a:cs typeface="Calibri"/>
              </a:rPr>
              <a:t> </a:t>
            </a:r>
            <a:r>
              <a:rPr lang="en-US" sz="2800" spc="-10" dirty="0">
                <a:latin typeface="Calibri"/>
                <a:cs typeface="Calibri"/>
              </a:rPr>
              <a:t>Azure</a:t>
            </a:r>
            <a:r>
              <a:rPr lang="en-US" sz="2800" spc="-15" dirty="0">
                <a:latin typeface="Calibri"/>
                <a:cs typeface="Calibri"/>
              </a:rPr>
              <a:t> </a:t>
            </a:r>
            <a:r>
              <a:rPr lang="en-US" sz="2800" spc="-10" dirty="0">
                <a:latin typeface="Calibri"/>
                <a:cs typeface="Calibri"/>
              </a:rPr>
              <a:t>Migration</a:t>
            </a:r>
            <a:r>
              <a:rPr lang="en-US" sz="2800" spc="-15" dirty="0">
                <a:latin typeface="Calibri"/>
                <a:cs typeface="Calibri"/>
              </a:rPr>
              <a:t> </a:t>
            </a:r>
            <a:r>
              <a:rPr lang="en-US" sz="2800" spc="-10" dirty="0">
                <a:latin typeface="Calibri"/>
                <a:cs typeface="Calibri"/>
              </a:rPr>
              <a:t>Wizard</a:t>
            </a:r>
            <a:endParaRPr lang="en-US" sz="2800" dirty="0">
              <a:latin typeface="Calibri"/>
              <a:cs typeface="Calibri"/>
            </a:endParaRPr>
          </a:p>
          <a:p>
            <a:pPr marL="241300" indent="-229235">
              <a:buFont typeface="Arial"/>
              <a:buChar char="•"/>
              <a:tabLst>
                <a:tab pos="698500" algn="l"/>
                <a:tab pos="699135" algn="l"/>
              </a:tabLst>
            </a:pPr>
            <a:r>
              <a:rPr lang="en-US" sz="2800" spc="-10" dirty="0">
                <a:latin typeface="Calibri"/>
                <a:cs typeface="Calibri"/>
              </a:rPr>
              <a:t>Azure</a:t>
            </a:r>
            <a:r>
              <a:rPr lang="en-US" sz="2800" spc="-15" dirty="0">
                <a:latin typeface="Calibri"/>
                <a:cs typeface="Calibri"/>
              </a:rPr>
              <a:t> </a:t>
            </a:r>
            <a:r>
              <a:rPr lang="en-US" sz="2800" spc="-5" dirty="0">
                <a:latin typeface="Calibri"/>
                <a:cs typeface="Calibri"/>
              </a:rPr>
              <a:t>Database </a:t>
            </a:r>
            <a:r>
              <a:rPr lang="en-US" sz="2800" spc="-10" dirty="0">
                <a:latin typeface="Calibri"/>
                <a:cs typeface="Calibri"/>
              </a:rPr>
              <a:t>Migration</a:t>
            </a:r>
            <a:r>
              <a:rPr lang="en-US" sz="2800" spc="-5" dirty="0">
                <a:latin typeface="Calibri"/>
                <a:cs typeface="Calibri"/>
              </a:rPr>
              <a:t> </a:t>
            </a:r>
            <a:r>
              <a:rPr lang="en-US" sz="2800" dirty="0">
                <a:latin typeface="Calibri"/>
                <a:cs typeface="Calibri"/>
              </a:rPr>
              <a:t>Services</a:t>
            </a:r>
            <a:endParaRPr lang="en-US" sz="2800" dirty="0"/>
          </a:p>
          <a:p>
            <a:endParaRPr lang="en-US" dirty="0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B1C4C6D0-073B-4563-B49A-B86B6EF0B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dirty="0"/>
              <a:t>dbanuggets</a:t>
            </a:r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087729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0" y="-11114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Key Takeaways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@ </a:t>
            </a:r>
            <a:r>
              <a:rPr lang="de-DE" b="1" dirty="0" err="1"/>
              <a:t>dbanuggets</a:t>
            </a:r>
            <a:endParaRPr lang="de-DE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9EB1F7-2B51-4919-98E0-343E40F820A7}"/>
              </a:ext>
            </a:extLst>
          </p:cNvPr>
          <p:cNvSpPr txBox="1"/>
          <p:nvPr/>
        </p:nvSpPr>
        <p:spPr>
          <a:xfrm>
            <a:off x="158045" y="2217386"/>
            <a:ext cx="5125155" cy="2677656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1" dirty="0"/>
              <a:t>Azure SQL is cool</a:t>
            </a:r>
            <a:br>
              <a:rPr lang="en-GB" sz="2800" b="1" dirty="0"/>
            </a:br>
            <a:endParaRPr lang="en-GB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1" dirty="0"/>
              <a:t>Easy to Learn</a:t>
            </a:r>
            <a:br>
              <a:rPr lang="en-GB" sz="2800" b="1" dirty="0"/>
            </a:br>
            <a:endParaRPr lang="en-GB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1" dirty="0"/>
              <a:t>Anyone can get started</a:t>
            </a:r>
            <a:br>
              <a:rPr lang="en-GB" sz="2800" b="1" dirty="0"/>
            </a:br>
            <a:endParaRPr lang="en-GB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5147DD-8637-4B9B-9C4D-EF6C9F262D29}"/>
              </a:ext>
            </a:extLst>
          </p:cNvPr>
          <p:cNvSpPr txBox="1"/>
          <p:nvPr/>
        </p:nvSpPr>
        <p:spPr>
          <a:xfrm>
            <a:off x="5085645" y="2222150"/>
            <a:ext cx="5125155" cy="2677656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202124"/>
                </a:solidFill>
                <a:effectLst/>
              </a:rPr>
              <a:t>Intelligent Performance</a:t>
            </a:r>
            <a:br>
              <a:rPr lang="en-GB" sz="2800" b="1" dirty="0"/>
            </a:br>
            <a:endParaRPr lang="en-GB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1" dirty="0"/>
              <a:t>Saves money</a:t>
            </a:r>
            <a:br>
              <a:rPr lang="en-GB" sz="2800" b="1" dirty="0"/>
            </a:br>
            <a:endParaRPr lang="en-GB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1" dirty="0"/>
              <a:t>Less Maintenance</a:t>
            </a:r>
            <a:br>
              <a:rPr lang="en-GB" sz="2800" b="1" dirty="0"/>
            </a:br>
            <a:endParaRPr lang="en-GB" sz="2800" b="1" dirty="0"/>
          </a:p>
        </p:txBody>
      </p:sp>
    </p:spTree>
    <p:extLst>
      <p:ext uri="{BB962C8B-B14F-4D97-AF65-F5344CB8AC3E}">
        <p14:creationId xmlns:p14="http://schemas.microsoft.com/office/powerpoint/2010/main" val="215410141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C045B-3814-4D11-A934-C3F957F22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Microsoft Docs</a:t>
            </a:r>
          </a:p>
          <a:p>
            <a:r>
              <a:rPr lang="en-US" dirty="0">
                <a:hlinkClick r:id="rId2"/>
              </a:rPr>
              <a:t>Microsoft Learn TV</a:t>
            </a:r>
            <a:endParaRPr lang="en-US" dirty="0"/>
          </a:p>
          <a:p>
            <a:r>
              <a:rPr lang="en-US" dirty="0">
                <a:hlinkClick r:id="rId3"/>
              </a:rPr>
              <a:t>Channel9</a:t>
            </a:r>
            <a:endParaRPr lang="en-US" dirty="0"/>
          </a:p>
          <a:p>
            <a:r>
              <a:rPr lang="en-US" dirty="0">
                <a:hlinkClick r:id="rId4"/>
              </a:rPr>
              <a:t>Azure SQL Fundamentals</a:t>
            </a:r>
            <a:endParaRPr lang="en-US" dirty="0"/>
          </a:p>
          <a:p>
            <a:r>
              <a:rPr lang="en-US" dirty="0">
                <a:hlinkClick r:id="rId5"/>
              </a:rPr>
              <a:t>SQL Workshops</a:t>
            </a:r>
            <a:endParaRPr lang="en-US" dirty="0"/>
          </a:p>
          <a:p>
            <a:r>
              <a:rPr lang="en-US" dirty="0">
                <a:hlinkClick r:id="rId6"/>
              </a:rPr>
              <a:t>Azure SQL</a:t>
            </a:r>
            <a:endParaRPr lang="en-US" dirty="0"/>
          </a:p>
          <a:p>
            <a:r>
              <a:rPr lang="en-US" dirty="0">
                <a:hlinkClick r:id="rId7"/>
              </a:rPr>
              <a:t>Microsoft Virtual Training Days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ECD3126A-D7A6-4B79-904C-25F654124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dirty="0"/>
              <a:t>dbanuggets</a:t>
            </a:r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B382A0-4B13-4E0E-B5DB-179794E58C06}"/>
              </a:ext>
            </a:extLst>
          </p:cNvPr>
          <p:cNvSpPr txBox="1"/>
          <p:nvPr/>
        </p:nvSpPr>
        <p:spPr>
          <a:xfrm>
            <a:off x="0" y="-11114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Start your Azure journey </a:t>
            </a:r>
          </a:p>
        </p:txBody>
      </p:sp>
    </p:spTree>
    <p:extLst>
      <p:ext uri="{BB962C8B-B14F-4D97-AF65-F5344CB8AC3E}">
        <p14:creationId xmlns:p14="http://schemas.microsoft.com/office/powerpoint/2010/main" val="106832408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C045B-3814-4D11-A934-C3F957F22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https://docs.microsoft.com/en-us/learn/paths/azure-sql-fundamentals/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CFAB8647-E1E4-46BC-9611-25FD49A4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dirty="0"/>
              <a:t>dbanuggets</a:t>
            </a:r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DE5358-E5F3-4FB5-97AF-39144BAE0FDA}"/>
              </a:ext>
            </a:extLst>
          </p:cNvPr>
          <p:cNvSpPr txBox="1"/>
          <p:nvPr/>
        </p:nvSpPr>
        <p:spPr>
          <a:xfrm>
            <a:off x="0" y="-11114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621599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83B42-E472-4586-B984-8EBE53821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127" y="63585"/>
            <a:ext cx="10515600" cy="1325563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Images</a:t>
            </a:r>
            <a:endParaRPr lang="en-US" sz="88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27B6FE-C7EA-4EC2-82C3-0EBAF495F2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446" y="1263316"/>
            <a:ext cx="11493583" cy="55310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24507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857119" y="963877"/>
            <a:ext cx="3494362" cy="4930246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FF5969"/>
                </a:solidFill>
                <a:latin typeface="Tw Cen MT" panose="020B0602020104020603" pitchFamily="34" charset="0"/>
              </a:rPr>
              <a:t>Contact</a:t>
            </a:r>
            <a:br>
              <a:rPr lang="en-US" sz="4400" dirty="0">
                <a:solidFill>
                  <a:srgbClr val="FF5969"/>
                </a:solidFill>
                <a:latin typeface="Tw Cen MT" panose="020B0602020104020603" pitchFamily="34" charset="0"/>
              </a:rPr>
            </a:br>
            <a:r>
              <a:rPr lang="en-US" sz="4400" dirty="0">
                <a:solidFill>
                  <a:srgbClr val="FF5969"/>
                </a:solidFill>
                <a:latin typeface="Tw Cen MT" panose="020B0602020104020603" pitchFamily="34" charset="0"/>
              </a:rPr>
              <a:t>Details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D9DAB0D-AA0F-47EB-9AAB-918E2B6BC574}"/>
              </a:ext>
            </a:extLst>
          </p:cNvPr>
          <p:cNvGrpSpPr/>
          <p:nvPr/>
        </p:nvGrpSpPr>
        <p:grpSpPr>
          <a:xfrm>
            <a:off x="4723353" y="1194991"/>
            <a:ext cx="7189055" cy="4930246"/>
            <a:chOff x="4995383" y="805524"/>
            <a:chExt cx="6420362" cy="493024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7FA1883-64FE-4FDC-A795-A95DB5BEEFF4}"/>
                </a:ext>
              </a:extLst>
            </p:cNvPr>
            <p:cNvSpPr txBox="1"/>
            <p:nvPr/>
          </p:nvSpPr>
          <p:spPr>
            <a:xfrm>
              <a:off x="5535464" y="805524"/>
              <a:ext cx="5880281" cy="4930246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>
              <a:norm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 b="1" dirty="0"/>
                <a:t>Twitter: </a:t>
              </a:r>
              <a:r>
                <a:rPr lang="en-US" sz="2000" b="1" dirty="0">
                  <a:hlinkClick r:id="rId3"/>
                </a:rPr>
                <a:t>https://twitter.com/dbanuggets</a:t>
              </a:r>
              <a:endParaRPr lang="en-US" sz="2000" b="1" dirty="0"/>
            </a:p>
            <a:p>
              <a:pPr>
                <a:lnSpc>
                  <a:spcPct val="90000"/>
                </a:lnSpc>
                <a:spcAft>
                  <a:spcPts val="600"/>
                </a:spcAft>
              </a:pPr>
              <a:endParaRPr lang="en-US" sz="2400" b="1" dirty="0"/>
            </a:p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 b="1" dirty="0"/>
                <a:t>LinkedIn: </a:t>
              </a:r>
              <a:r>
                <a:rPr lang="en-US" sz="2000" b="1" dirty="0">
                  <a:hlinkClick r:id="rId4"/>
                </a:rPr>
                <a:t>https://www.linkedin.com/in/deepthigoguri/</a:t>
              </a:r>
              <a:endParaRPr lang="en-US" sz="2000" b="1" dirty="0"/>
            </a:p>
            <a:p>
              <a:pPr>
                <a:lnSpc>
                  <a:spcPct val="90000"/>
                </a:lnSpc>
                <a:spcAft>
                  <a:spcPts val="600"/>
                </a:spcAft>
              </a:pPr>
              <a:br>
                <a:rPr lang="en-US" sz="2400" b="1" dirty="0"/>
              </a:br>
              <a:r>
                <a:rPr lang="en-US" sz="2400" b="1" dirty="0"/>
                <a:t>Blog: </a:t>
              </a:r>
              <a:r>
                <a:rPr lang="en-US" sz="2000" b="1" dirty="0">
                  <a:hlinkClick r:id="rId5"/>
                </a:rPr>
                <a:t>https://dbanuggets.com/</a:t>
              </a:r>
              <a:endParaRPr lang="en-US" sz="2000" b="1" dirty="0"/>
            </a:p>
            <a:p>
              <a:pPr>
                <a:lnSpc>
                  <a:spcPct val="90000"/>
                </a:lnSpc>
                <a:spcAft>
                  <a:spcPts val="600"/>
                </a:spcAft>
              </a:pPr>
              <a:endParaRPr lang="en-US" sz="2400" b="1" dirty="0"/>
            </a:p>
            <a:p>
              <a:pPr marL="57150">
                <a:lnSpc>
                  <a:spcPct val="90000"/>
                </a:lnSpc>
                <a:spcAft>
                  <a:spcPts val="600"/>
                </a:spcAft>
              </a:pPr>
              <a:endParaRPr lang="en-US" sz="2400" b="1" dirty="0"/>
            </a:p>
            <a:p>
              <a:pPr marL="57150">
                <a:lnSpc>
                  <a:spcPct val="90000"/>
                </a:lnSpc>
                <a:spcAft>
                  <a:spcPts val="600"/>
                </a:spcAft>
              </a:pPr>
              <a:endParaRPr lang="en-US" sz="2400" b="1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8388487-DCBC-49D1-9CB6-02E16A1BAFAC}"/>
                </a:ext>
              </a:extLst>
            </p:cNvPr>
            <p:cNvSpPr/>
            <p:nvPr/>
          </p:nvSpPr>
          <p:spPr>
            <a:xfrm>
              <a:off x="4995383" y="1713637"/>
              <a:ext cx="451824" cy="451824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7D7EA25-92D6-4894-A531-3C30E1CCCA4F}"/>
                </a:ext>
              </a:extLst>
            </p:cNvPr>
            <p:cNvSpPr/>
            <p:nvPr/>
          </p:nvSpPr>
          <p:spPr>
            <a:xfrm>
              <a:off x="5021966" y="2499024"/>
              <a:ext cx="451824" cy="451824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E4525EB-BF74-4443-9D8A-7CA27EB38AE5}"/>
                </a:ext>
              </a:extLst>
            </p:cNvPr>
            <p:cNvSpPr/>
            <p:nvPr/>
          </p:nvSpPr>
          <p:spPr>
            <a:xfrm>
              <a:off x="5008675" y="3203088"/>
              <a:ext cx="451824" cy="451824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60BD0-F8A8-4DC8-89D9-D8BB1DE48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1518"/>
            <a:ext cx="4114800" cy="365125"/>
          </a:xfrm>
        </p:spPr>
        <p:txBody>
          <a:bodyPr/>
          <a:lstStyle/>
          <a:p>
            <a:r>
              <a:rPr lang="de-DE" dirty="0"/>
              <a:t>@</a:t>
            </a:r>
            <a:r>
              <a:rPr lang="de-DE" b="1" dirty="0"/>
              <a:t> </a:t>
            </a:r>
            <a:r>
              <a:rPr lang="de-DE" b="1" dirty="0" err="1"/>
              <a:t>dbanuggets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353685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-157994" y="243046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Thank You!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@dbanuggets</a:t>
            </a:r>
          </a:p>
        </p:txBody>
      </p:sp>
    </p:spTree>
    <p:extLst>
      <p:ext uri="{BB962C8B-B14F-4D97-AF65-F5344CB8AC3E}">
        <p14:creationId xmlns:p14="http://schemas.microsoft.com/office/powerpoint/2010/main" val="1594682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8DCC4B-2DE0-461A-BB3C-A9A0210BF679}"/>
              </a:ext>
            </a:extLst>
          </p:cNvPr>
          <p:cNvSpPr txBox="1"/>
          <p:nvPr/>
        </p:nvSpPr>
        <p:spPr>
          <a:xfrm>
            <a:off x="0" y="-111140"/>
            <a:ext cx="12192000" cy="144655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5969"/>
                </a:solidFill>
                <a:latin typeface="Tw Cen MT" panose="020B0602020104020603" pitchFamily="34" charset="0"/>
              </a:rPr>
              <a:t>SQL Managed Instance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D40E453A-C9EF-4B49-860E-FFE11602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@ </a:t>
            </a:r>
            <a:r>
              <a:rPr lang="de-DE" b="1" dirty="0" err="1"/>
              <a:t>dbanuggets</a:t>
            </a:r>
            <a:endParaRPr lang="de-DE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6EB2BC9-E00D-43F1-9001-DDE91EE9A1CA}"/>
              </a:ext>
            </a:extLst>
          </p:cNvPr>
          <p:cNvSpPr txBox="1">
            <a:spLocks/>
          </p:cNvSpPr>
          <p:nvPr/>
        </p:nvSpPr>
        <p:spPr>
          <a:xfrm>
            <a:off x="356435" y="1719600"/>
            <a:ext cx="5962785" cy="35535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3600" dirty="0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FA06D58-FFC7-4481-BF1B-137F788D398B}"/>
              </a:ext>
            </a:extLst>
          </p:cNvPr>
          <p:cNvSpPr txBox="1">
            <a:spLocks/>
          </p:cNvSpPr>
          <p:nvPr/>
        </p:nvSpPr>
        <p:spPr>
          <a:xfrm>
            <a:off x="508835" y="1872000"/>
            <a:ext cx="5962785" cy="355358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rgbClr val="171717"/>
                </a:solidFill>
                <a:latin typeface="Segoe UI" panose="020B0502040204020203" pitchFamily="34" charset="0"/>
              </a:rPr>
              <a:t>Instance scoped features</a:t>
            </a:r>
          </a:p>
          <a:p>
            <a:r>
              <a:rPr lang="en-US" sz="3600" dirty="0">
                <a:solidFill>
                  <a:srgbClr val="171717"/>
                </a:solidFill>
                <a:latin typeface="Segoe UI" panose="020B0502040204020203" pitchFamily="34" charset="0"/>
              </a:rPr>
              <a:t>SQL Server agent, service broker, </a:t>
            </a:r>
            <a:r>
              <a:rPr lang="en-US" sz="3600" dirty="0" err="1">
                <a:solidFill>
                  <a:srgbClr val="171717"/>
                </a:solidFill>
                <a:latin typeface="Segoe UI" panose="020B0502040204020203" pitchFamily="34" charset="0"/>
              </a:rPr>
              <a:t>dbmail</a:t>
            </a:r>
            <a:r>
              <a:rPr lang="en-US" sz="3600" dirty="0">
                <a:solidFill>
                  <a:srgbClr val="171717"/>
                </a:solidFill>
                <a:latin typeface="Segoe UI" panose="020B0502040204020203" pitchFamily="34" charset="0"/>
              </a:rPr>
              <a:t>, linked servers etc. </a:t>
            </a:r>
          </a:p>
          <a:p>
            <a:r>
              <a:rPr lang="en-US" sz="3600" dirty="0">
                <a:solidFill>
                  <a:srgbClr val="171717"/>
                </a:solidFill>
                <a:latin typeface="Segoe UI" panose="020B0502040204020203" pitchFamily="34" charset="0"/>
              </a:rPr>
              <a:t>OS is taking care of by Microsoft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1306D7E-AB14-4FDB-848D-7635B0E37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52837" y="2040357"/>
            <a:ext cx="2261014" cy="226101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8760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2739</TotalTime>
  <Words>1435</Words>
  <Application>Microsoft Office PowerPoint</Application>
  <PresentationFormat>Widescreen</PresentationFormat>
  <Paragraphs>371</Paragraphs>
  <Slides>81</Slides>
  <Notes>20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8" baseType="lpstr">
      <vt:lpstr>Arial</vt:lpstr>
      <vt:lpstr>Calibri</vt:lpstr>
      <vt:lpstr>Calibri Light</vt:lpstr>
      <vt:lpstr>Segoe UI</vt:lpstr>
      <vt:lpstr>Trebuchet MS</vt:lpstr>
      <vt:lpstr>Tw Cen MT</vt:lpstr>
      <vt:lpstr>Office</vt:lpstr>
      <vt:lpstr>PowerPoint Presentation</vt:lpstr>
      <vt:lpstr>Foreword for MS Teams 📌 </vt:lpstr>
      <vt:lpstr>PowerPoint Presentation</vt:lpstr>
      <vt:lpstr>PowerPoint Presentation</vt:lpstr>
      <vt:lpstr>Why I Started learning Azure?</vt:lpstr>
      <vt:lpstr>Deployment options</vt:lpstr>
      <vt:lpstr>SQL Server on Azure VM</vt:lpstr>
      <vt:lpstr>Images</vt:lpstr>
      <vt:lpstr>PowerPoint Presentation</vt:lpstr>
      <vt:lpstr>PowerPoint Presentation</vt:lpstr>
      <vt:lpstr>PowerPoint Presentation</vt:lpstr>
      <vt:lpstr>Uses of Azure SQL</vt:lpstr>
      <vt:lpstr>PowerPoint Presentation</vt:lpstr>
      <vt:lpstr>PowerPoint Presentation</vt:lpstr>
      <vt:lpstr>PowerPoint Presentation</vt:lpstr>
      <vt:lpstr>DTU</vt:lpstr>
      <vt:lpstr>PowerPoint Presentation</vt:lpstr>
      <vt:lpstr>PowerPoint Presentation</vt:lpstr>
      <vt:lpstr>PowerPoint Presentation</vt:lpstr>
      <vt:lpstr>PowerPoint Presentation</vt:lpstr>
      <vt:lpstr>Points to remember</vt:lpstr>
      <vt:lpstr>How to create Azure SQL Database?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Tools for migration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Gregor Suttie | Intercept</dc:creator>
  <cp:lastModifiedBy>Deepthi Reddy</cp:lastModifiedBy>
  <cp:revision>87</cp:revision>
  <dcterms:created xsi:type="dcterms:W3CDTF">2020-10-15T12:16:16Z</dcterms:created>
  <dcterms:modified xsi:type="dcterms:W3CDTF">2021-08-13T12:50:49Z</dcterms:modified>
</cp:coreProperties>
</file>

<file path=docProps/thumbnail.jpeg>
</file>